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Masters/slideMaster1.xml" ContentType="application/vnd.openxmlformats-officedocument.presentationml.slideMaster+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4.xml" ContentType="application/vnd.openxmlformats-officedocument.presentationml.notes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22.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221" r:id="rId4"/>
    <p:sldId id="2210" r:id="rId5"/>
    <p:sldId id="2211" r:id="rId6"/>
    <p:sldId id="2214" r:id="rId7"/>
    <p:sldId id="2215" r:id="rId8"/>
    <p:sldId id="2217" r:id="rId9"/>
    <p:sldId id="2218" r:id="rId10"/>
    <p:sldId id="2222" r:id="rId11"/>
    <p:sldId id="2220" r:id="rId12"/>
    <p:sldId id="2223" r:id="rId13"/>
    <p:sldId id="267" r:id="rId14"/>
    <p:sldId id="270" r:id="rId15"/>
    <p:sldId id="2196" r:id="rId16"/>
    <p:sldId id="2197" r:id="rId17"/>
    <p:sldId id="2198" r:id="rId18"/>
    <p:sldId id="2191" r:id="rId19"/>
    <p:sldId id="2192" r:id="rId20"/>
    <p:sldId id="2193" r:id="rId21"/>
    <p:sldId id="2194" r:id="rId22"/>
    <p:sldId id="2195" r:id="rId23"/>
    <p:sldId id="2199" r:id="rId24"/>
    <p:sldId id="2224" r:id="rId25"/>
    <p:sldId id="2202" r:id="rId26"/>
    <p:sldId id="2201" r:id="rId27"/>
    <p:sldId id="2203" r:id="rId28"/>
    <p:sldId id="2225" r:id="rId29"/>
    <p:sldId id="263" r:id="rId30"/>
  </p:sldIdLst>
  <p:sldSz cx="18288000" cy="10287000"/>
  <p:notesSz cx="18288000" cy="10287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BFB"/>
    <a:srgbClr val="FCEDBB"/>
    <a:srgbClr val="FEE06D"/>
    <a:srgbClr val="17375E"/>
    <a:srgbClr val="C4DEFB"/>
    <a:srgbClr val="469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9" autoAdjust="0"/>
    <p:restoredTop sz="76662" autoAdjust="0"/>
  </p:normalViewPr>
  <p:slideViewPr>
    <p:cSldViewPr>
      <p:cViewPr varScale="1">
        <p:scale>
          <a:sx n="54" d="100"/>
          <a:sy n="54" d="100"/>
        </p:scale>
        <p:origin x="1692"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3.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ff Jasper" userId="414307091_tp_dropbox_plus" providerId="OAuth2" clId="{20CB5C6F-3E01-429C-BFFD-C41C2A025128}"/>
    <pc:docChg chg="undo redo custSel addSld delSld modSld sldOrd delMainMaster">
      <pc:chgData name="Jeff Jasper" userId="414307091_tp_dropbox_plus" providerId="OAuth2" clId="{20CB5C6F-3E01-429C-BFFD-C41C2A025128}" dt="2026-08-26T16:15:46.907" v="1381" actId="2085"/>
      <pc:docMkLst>
        <pc:docMk/>
      </pc:docMkLst>
      <pc:sldChg chg="modSp mod">
        <pc:chgData name="Jeff Jasper" userId="414307091_tp_dropbox_plus" providerId="OAuth2" clId="{20CB5C6F-3E01-429C-BFFD-C41C2A025128}" dt="2026-08-26T15:28:37.758" v="1277" actId="255"/>
        <pc:sldMkLst>
          <pc:docMk/>
          <pc:sldMk cId="0" sldId="257"/>
        </pc:sldMkLst>
        <pc:spChg chg="mod">
          <ac:chgData name="Jeff Jasper" userId="414307091_tp_dropbox_plus" providerId="OAuth2" clId="{20CB5C6F-3E01-429C-BFFD-C41C2A025128}" dt="2026-08-26T15:28:37.758" v="1277" actId="255"/>
          <ac:spMkLst>
            <pc:docMk/>
            <pc:sldMk cId="0" sldId="257"/>
            <ac:spMk id="7" creationId="{62B90CDF-F288-E45F-8CB7-366C3584E001}"/>
          </ac:spMkLst>
        </pc:spChg>
      </pc:sldChg>
      <pc:sldChg chg="modSp">
        <pc:chgData name="Jeff Jasper" userId="414307091_tp_dropbox_plus" providerId="OAuth2" clId="{20CB5C6F-3E01-429C-BFFD-C41C2A025128}" dt="2026-08-22T18:01:15.930" v="616" actId="1076"/>
        <pc:sldMkLst>
          <pc:docMk/>
          <pc:sldMk cId="0" sldId="258"/>
        </pc:sldMkLst>
        <pc:picChg chg="mod">
          <ac:chgData name="Jeff Jasper" userId="414307091_tp_dropbox_plus" providerId="OAuth2" clId="{20CB5C6F-3E01-429C-BFFD-C41C2A025128}" dt="2026-08-22T18:01:15.930" v="616" actId="1076"/>
          <ac:picMkLst>
            <pc:docMk/>
            <pc:sldMk cId="0" sldId="258"/>
            <ac:picMk id="4099" creationId="{FBDAF612-07B0-85E0-2C50-9350151DF60D}"/>
          </ac:picMkLst>
        </pc:picChg>
      </pc:sldChg>
      <pc:sldChg chg="modSp mod">
        <pc:chgData name="Jeff Jasper" userId="414307091_tp_dropbox_plus" providerId="OAuth2" clId="{20CB5C6F-3E01-429C-BFFD-C41C2A025128}" dt="2026-08-26T16:12:02.219" v="1362" actId="20577"/>
        <pc:sldMkLst>
          <pc:docMk/>
          <pc:sldMk cId="593548219" sldId="264"/>
        </pc:sldMkLst>
        <pc:spChg chg="mod">
          <ac:chgData name="Jeff Jasper" userId="414307091_tp_dropbox_plus" providerId="OAuth2" clId="{20CB5C6F-3E01-429C-BFFD-C41C2A025128}" dt="2026-08-26T16:12:02.219" v="1362" actId="20577"/>
          <ac:spMkLst>
            <pc:docMk/>
            <pc:sldMk cId="593548219" sldId="264"/>
            <ac:spMk id="9" creationId="{07ABEA86-5953-9E6D-5985-1EE7DB1F2D0E}"/>
          </ac:spMkLst>
        </pc:spChg>
      </pc:sldChg>
      <pc:sldChg chg="modSp mod">
        <pc:chgData name="Jeff Jasper" userId="414307091_tp_dropbox_plus" providerId="OAuth2" clId="{20CB5C6F-3E01-429C-BFFD-C41C2A025128}" dt="2026-08-26T16:12:23.209" v="1366" actId="20577"/>
        <pc:sldMkLst>
          <pc:docMk/>
          <pc:sldMk cId="614458491" sldId="265"/>
        </pc:sldMkLst>
        <pc:spChg chg="mod">
          <ac:chgData name="Jeff Jasper" userId="414307091_tp_dropbox_plus" providerId="OAuth2" clId="{20CB5C6F-3E01-429C-BFFD-C41C2A025128}" dt="2026-08-26T16:12:23.209" v="1366" actId="20577"/>
          <ac:spMkLst>
            <pc:docMk/>
            <pc:sldMk cId="614458491" sldId="265"/>
            <ac:spMk id="7" creationId="{8132150C-CED8-ACDC-8792-BA5FD2027244}"/>
          </ac:spMkLst>
        </pc:spChg>
      </pc:sldChg>
      <pc:sldChg chg="addSp delSp modSp add mod">
        <pc:chgData name="Jeff Jasper" userId="414307091_tp_dropbox_plus" providerId="OAuth2" clId="{20CB5C6F-3E01-429C-BFFD-C41C2A025128}" dt="2026-08-24T16:57:15.715" v="1125" actId="1038"/>
        <pc:sldMkLst>
          <pc:docMk/>
          <pc:sldMk cId="0" sldId="267"/>
        </pc:sldMkLst>
        <pc:spChg chg="add mod">
          <ac:chgData name="Jeff Jasper" userId="414307091_tp_dropbox_plus" providerId="OAuth2" clId="{20CB5C6F-3E01-429C-BFFD-C41C2A025128}" dt="2026-08-22T15:06:35.947" v="198" actId="6549"/>
          <ac:spMkLst>
            <pc:docMk/>
            <pc:sldMk cId="0" sldId="267"/>
            <ac:spMk id="8" creationId="{98E7CE72-B73C-7004-DC27-4D828FDC8447}"/>
          </ac:spMkLst>
        </pc:spChg>
        <pc:picChg chg="add mod">
          <ac:chgData name="Jeff Jasper" userId="414307091_tp_dropbox_plus" providerId="OAuth2" clId="{20CB5C6F-3E01-429C-BFFD-C41C2A025128}" dt="2026-08-24T16:57:15.715" v="1125" actId="1038"/>
          <ac:picMkLst>
            <pc:docMk/>
            <pc:sldMk cId="0" sldId="267"/>
            <ac:picMk id="3" creationId="{1A8AB5D3-B75D-9467-F400-6DF6A0AC3B2D}"/>
          </ac:picMkLst>
        </pc:picChg>
        <pc:cxnChg chg="add mod">
          <ac:chgData name="Jeff Jasper" userId="414307091_tp_dropbox_plus" providerId="OAuth2" clId="{20CB5C6F-3E01-429C-BFFD-C41C2A025128}" dt="2026-08-22T15:06:41.322" v="223" actId="1036"/>
          <ac:cxnSpMkLst>
            <pc:docMk/>
            <pc:sldMk cId="0" sldId="267"/>
            <ac:cxnSpMk id="9" creationId="{4E988377-0E38-CA31-4D28-E085E14E56EA}"/>
          </ac:cxnSpMkLst>
        </pc:cxnChg>
      </pc:sldChg>
      <pc:sldChg chg="addSp delSp modSp add mod">
        <pc:chgData name="Jeff Jasper" userId="414307091_tp_dropbox_plus" providerId="OAuth2" clId="{20CB5C6F-3E01-429C-BFFD-C41C2A025128}" dt="2026-08-26T15:29:34.579" v="1303" actId="1035"/>
        <pc:sldMkLst>
          <pc:docMk/>
          <pc:sldMk cId="1476775068" sldId="268"/>
        </pc:sldMkLst>
        <pc:spChg chg="mod">
          <ac:chgData name="Jeff Jasper" userId="414307091_tp_dropbox_plus" providerId="OAuth2" clId="{20CB5C6F-3E01-429C-BFFD-C41C2A025128}" dt="2026-08-26T15:29:34.579" v="1303" actId="1035"/>
          <ac:spMkLst>
            <pc:docMk/>
            <pc:sldMk cId="1476775068" sldId="268"/>
            <ac:spMk id="3" creationId="{D026E3DC-57EF-BC1D-80E2-CBDA5FCB04B6}"/>
          </ac:spMkLst>
        </pc:spChg>
        <pc:cxnChg chg="add mod">
          <ac:chgData name="Jeff Jasper" userId="414307091_tp_dropbox_plus" providerId="OAuth2" clId="{20CB5C6F-3E01-429C-BFFD-C41C2A025128}" dt="2026-08-22T15:03:28.373" v="107" actId="692"/>
          <ac:cxnSpMkLst>
            <pc:docMk/>
            <pc:sldMk cId="1476775068" sldId="268"/>
            <ac:cxnSpMk id="4" creationId="{F0E77534-1141-4E8F-4D80-EBCDE85F73A2}"/>
          </ac:cxnSpMkLst>
        </pc:cxnChg>
        <pc:cxnChg chg="add mod">
          <ac:chgData name="Jeff Jasper" userId="414307091_tp_dropbox_plus" providerId="OAuth2" clId="{20CB5C6F-3E01-429C-BFFD-C41C2A025128}" dt="2026-08-22T15:05:01.718" v="155" actId="1035"/>
          <ac:cxnSpMkLst>
            <pc:docMk/>
            <pc:sldMk cId="1476775068" sldId="268"/>
            <ac:cxnSpMk id="6" creationId="{3A5D42C0-5DEC-F340-78C1-F1FDA3EE0AEE}"/>
          </ac:cxnSpMkLst>
        </pc:cxnChg>
      </pc:sldChg>
      <pc:sldChg chg="addSp delSp modSp add del mod setBg">
        <pc:chgData name="Jeff Jasper" userId="414307091_tp_dropbox_plus" providerId="OAuth2" clId="{20CB5C6F-3E01-429C-BFFD-C41C2A025128}" dt="2026-08-26T15:29:52.036" v="1304" actId="47"/>
        <pc:sldMkLst>
          <pc:docMk/>
          <pc:sldMk cId="3313067548" sldId="269"/>
        </pc:sldMkLst>
      </pc:sldChg>
      <pc:sldChg chg="addSp delSp modSp add mod ord modNotesTx">
        <pc:chgData name="Jeff Jasper" userId="414307091_tp_dropbox_plus" providerId="OAuth2" clId="{20CB5C6F-3E01-429C-BFFD-C41C2A025128}" dt="2026-08-22T18:43:56.990" v="631" actId="478"/>
        <pc:sldMkLst>
          <pc:docMk/>
          <pc:sldMk cId="2187440972" sldId="270"/>
        </pc:sldMkLst>
        <pc:spChg chg="add mod">
          <ac:chgData name="Jeff Jasper" userId="414307091_tp_dropbox_plus" providerId="OAuth2" clId="{20CB5C6F-3E01-429C-BFFD-C41C2A025128}" dt="2026-08-22T15:55:13.173" v="600" actId="1036"/>
          <ac:spMkLst>
            <pc:docMk/>
            <pc:sldMk cId="2187440972" sldId="270"/>
            <ac:spMk id="5" creationId="{9E1CD423-F4E4-9EE3-68B1-0CD5DBDC7A34}"/>
          </ac:spMkLst>
        </pc:spChg>
        <pc:spChg chg="mod">
          <ac:chgData name="Jeff Jasper" userId="414307091_tp_dropbox_plus" providerId="OAuth2" clId="{20CB5C6F-3E01-429C-BFFD-C41C2A025128}" dt="2026-08-22T15:50:45.131" v="538" actId="6549"/>
          <ac:spMkLst>
            <pc:docMk/>
            <pc:sldMk cId="2187440972" sldId="270"/>
            <ac:spMk id="8" creationId="{D268FDB6-F14E-1214-D402-03E7D2F27A90}"/>
          </ac:spMkLst>
        </pc:spChg>
        <pc:cxnChg chg="mod">
          <ac:chgData name="Jeff Jasper" userId="414307091_tp_dropbox_plus" providerId="OAuth2" clId="{20CB5C6F-3E01-429C-BFFD-C41C2A025128}" dt="2026-08-22T15:43:08.365" v="500" actId="14100"/>
          <ac:cxnSpMkLst>
            <pc:docMk/>
            <pc:sldMk cId="2187440972" sldId="270"/>
            <ac:cxnSpMk id="9" creationId="{AFB67DFC-404B-308A-966F-1050BAF5C8D8}"/>
          </ac:cxnSpMkLst>
        </pc:cxnChg>
      </pc:sldChg>
      <pc:sldChg chg="addSp delSp modSp add del mod ord modNotesTx">
        <pc:chgData name="Jeff Jasper" userId="414307091_tp_dropbox_plus" providerId="OAuth2" clId="{20CB5C6F-3E01-429C-BFFD-C41C2A025128}" dt="2026-08-26T15:37:38.583" v="1328" actId="47"/>
        <pc:sldMkLst>
          <pc:docMk/>
          <pc:sldMk cId="1974812192" sldId="271"/>
        </pc:sldMkLst>
        <pc:spChg chg="del mod">
          <ac:chgData name="Jeff Jasper" userId="414307091_tp_dropbox_plus" providerId="OAuth2" clId="{20CB5C6F-3E01-429C-BFFD-C41C2A025128}" dt="2026-08-26T15:37:04.286" v="1322" actId="478"/>
          <ac:spMkLst>
            <pc:docMk/>
            <pc:sldMk cId="1974812192" sldId="271"/>
            <ac:spMk id="8" creationId="{D0759BB0-5EBC-DC7B-C024-D4B3F2B51847}"/>
          </ac:spMkLst>
        </pc:spChg>
        <pc:picChg chg="add mod">
          <ac:chgData name="Jeff Jasper" userId="414307091_tp_dropbox_plus" providerId="OAuth2" clId="{20CB5C6F-3E01-429C-BFFD-C41C2A025128}" dt="2026-08-26T15:37:11.371" v="1323" actId="931"/>
          <ac:picMkLst>
            <pc:docMk/>
            <pc:sldMk cId="1974812192" sldId="271"/>
            <ac:picMk id="3" creationId="{FA3E0350-C004-F024-404D-5D5006C5CF47}"/>
          </ac:picMkLst>
        </pc:picChg>
        <pc:cxnChg chg="del">
          <ac:chgData name="Jeff Jasper" userId="414307091_tp_dropbox_plus" providerId="OAuth2" clId="{20CB5C6F-3E01-429C-BFFD-C41C2A025128}" dt="2026-08-26T15:37:02.099" v="1321" actId="478"/>
          <ac:cxnSpMkLst>
            <pc:docMk/>
            <pc:sldMk cId="1974812192" sldId="271"/>
            <ac:cxnSpMk id="9" creationId="{F15B45E1-C49A-13D7-5097-E1960AF9230E}"/>
          </ac:cxnSpMkLst>
        </pc:cxnChg>
      </pc:sldChg>
      <pc:sldChg chg="addSp delSp modSp new mod">
        <pc:chgData name="Jeff Jasper" userId="414307091_tp_dropbox_plus" providerId="OAuth2" clId="{20CB5C6F-3E01-429C-BFFD-C41C2A025128}" dt="2026-08-22T19:02:18.045" v="719" actId="14100"/>
        <pc:sldMkLst>
          <pc:docMk/>
          <pc:sldMk cId="386633448" sldId="2191"/>
        </pc:sldMkLst>
        <pc:spChg chg="add mod ord">
          <ac:chgData name="Jeff Jasper" userId="414307091_tp_dropbox_plus" providerId="OAuth2" clId="{20CB5C6F-3E01-429C-BFFD-C41C2A025128}" dt="2026-08-22T18:58:06.729" v="687" actId="207"/>
          <ac:spMkLst>
            <pc:docMk/>
            <pc:sldMk cId="386633448" sldId="2191"/>
            <ac:spMk id="15" creationId="{0B45719F-BF81-952E-FD01-380EFBE7DBCB}"/>
          </ac:spMkLst>
        </pc:spChg>
        <pc:spChg chg="add mod ord">
          <ac:chgData name="Jeff Jasper" userId="414307091_tp_dropbox_plus" providerId="OAuth2" clId="{20CB5C6F-3E01-429C-BFFD-C41C2A025128}" dt="2026-08-22T18:57:57.684" v="686" actId="207"/>
          <ac:spMkLst>
            <pc:docMk/>
            <pc:sldMk cId="386633448" sldId="2191"/>
            <ac:spMk id="17" creationId="{9BDA4A00-1A74-4E2D-2540-16CD86BC0494}"/>
          </ac:spMkLst>
        </pc:spChg>
        <pc:spChg chg="add mod">
          <ac:chgData name="Jeff Jasper" userId="414307091_tp_dropbox_plus" providerId="OAuth2" clId="{20CB5C6F-3E01-429C-BFFD-C41C2A025128}" dt="2026-08-22T19:00:48.952" v="703" actId="14100"/>
          <ac:spMkLst>
            <pc:docMk/>
            <pc:sldMk cId="386633448" sldId="2191"/>
            <ac:spMk id="20" creationId="{B793AB53-D8B9-F905-77F4-BCEBDB6B0C58}"/>
          </ac:spMkLst>
        </pc:spChg>
        <pc:spChg chg="add mod">
          <ac:chgData name="Jeff Jasper" userId="414307091_tp_dropbox_plus" providerId="OAuth2" clId="{20CB5C6F-3E01-429C-BFFD-C41C2A025128}" dt="2026-08-22T19:02:18.045" v="719" actId="14100"/>
          <ac:spMkLst>
            <pc:docMk/>
            <pc:sldMk cId="386633448" sldId="2191"/>
            <ac:spMk id="22" creationId="{2D8B8C33-F8FB-1A1C-BF99-5339AA926AAC}"/>
          </ac:spMkLst>
        </pc:spChg>
        <pc:picChg chg="add">
          <ac:chgData name="Jeff Jasper" userId="414307091_tp_dropbox_plus" providerId="OAuth2" clId="{20CB5C6F-3E01-429C-BFFD-C41C2A025128}" dt="2026-08-22T17:59:56.399" v="610" actId="22"/>
          <ac:picMkLst>
            <pc:docMk/>
            <pc:sldMk cId="386633448" sldId="2191"/>
            <ac:picMk id="3" creationId="{23C42996-6DB7-6505-F6A4-12486F2355F4}"/>
          </ac:picMkLst>
        </pc:picChg>
        <pc:picChg chg="add mod">
          <ac:chgData name="Jeff Jasper" userId="414307091_tp_dropbox_plus" providerId="OAuth2" clId="{20CB5C6F-3E01-429C-BFFD-C41C2A025128}" dt="2026-08-22T18:01:29.376" v="618" actId="167"/>
          <ac:picMkLst>
            <pc:docMk/>
            <pc:sldMk cId="386633448" sldId="2191"/>
            <ac:picMk id="9" creationId="{B3743708-D65E-E754-D7A9-FF75AF466358}"/>
          </ac:picMkLst>
        </pc:picChg>
        <pc:picChg chg="add mod">
          <ac:chgData name="Jeff Jasper" userId="414307091_tp_dropbox_plus" providerId="OAuth2" clId="{20CB5C6F-3E01-429C-BFFD-C41C2A025128}" dt="2026-08-22T18:01:52.381" v="620" actId="167"/>
          <ac:picMkLst>
            <pc:docMk/>
            <pc:sldMk cId="386633448" sldId="2191"/>
            <ac:picMk id="11" creationId="{BEE8D3FB-3643-85F4-76B5-1D8EC4E17291}"/>
          </ac:picMkLst>
        </pc:picChg>
        <pc:picChg chg="add mod">
          <ac:chgData name="Jeff Jasper" userId="414307091_tp_dropbox_plus" providerId="OAuth2" clId="{20CB5C6F-3E01-429C-BFFD-C41C2A025128}" dt="2026-08-22T18:57:24.449" v="684" actId="14100"/>
          <ac:picMkLst>
            <pc:docMk/>
            <pc:sldMk cId="386633448" sldId="2191"/>
            <ac:picMk id="19" creationId="{40B06520-8614-9174-5AD3-F3F6FB92D09D}"/>
          </ac:picMkLst>
        </pc:picChg>
      </pc:sldChg>
      <pc:sldChg chg="addSp delSp modSp add mod">
        <pc:chgData name="Jeff Jasper" userId="414307091_tp_dropbox_plus" providerId="OAuth2" clId="{20CB5C6F-3E01-429C-BFFD-C41C2A025128}" dt="2026-08-24T16:39:57.467" v="1110" actId="1076"/>
        <pc:sldMkLst>
          <pc:docMk/>
          <pc:sldMk cId="1804484715" sldId="2192"/>
        </pc:sldMkLst>
        <pc:spChg chg="add mod ord">
          <ac:chgData name="Jeff Jasper" userId="414307091_tp_dropbox_plus" providerId="OAuth2" clId="{20CB5C6F-3E01-429C-BFFD-C41C2A025128}" dt="2026-08-24T16:34:54.132" v="1082" actId="2085"/>
          <ac:spMkLst>
            <pc:docMk/>
            <pc:sldMk cId="1804484715" sldId="2192"/>
            <ac:spMk id="7" creationId="{F3614EB9-B469-9F35-1FBF-B26F29E9F3DE}"/>
          </ac:spMkLst>
        </pc:spChg>
        <pc:spChg chg="add mod">
          <ac:chgData name="Jeff Jasper" userId="414307091_tp_dropbox_plus" providerId="OAuth2" clId="{20CB5C6F-3E01-429C-BFFD-C41C2A025128}" dt="2026-08-24T16:37:11.224" v="1090" actId="14100"/>
          <ac:spMkLst>
            <pc:docMk/>
            <pc:sldMk cId="1804484715" sldId="2192"/>
            <ac:spMk id="10" creationId="{0AC29FE7-B3E4-9156-97C4-AB7318BA9C12}"/>
          </ac:spMkLst>
        </pc:spChg>
        <pc:spChg chg="add mod">
          <ac:chgData name="Jeff Jasper" userId="414307091_tp_dropbox_plus" providerId="OAuth2" clId="{20CB5C6F-3E01-429C-BFFD-C41C2A025128}" dt="2026-08-24T16:37:34.980" v="1096" actId="1036"/>
          <ac:spMkLst>
            <pc:docMk/>
            <pc:sldMk cId="1804484715" sldId="2192"/>
            <ac:spMk id="13" creationId="{D07FB40B-A7C9-CBD9-1DCF-1DA66EC97375}"/>
          </ac:spMkLst>
        </pc:spChg>
        <pc:spChg chg="add mod">
          <ac:chgData name="Jeff Jasper" userId="414307091_tp_dropbox_plus" providerId="OAuth2" clId="{20CB5C6F-3E01-429C-BFFD-C41C2A025128}" dt="2026-08-24T16:38:07.162" v="1102" actId="14100"/>
          <ac:spMkLst>
            <pc:docMk/>
            <pc:sldMk cId="1804484715" sldId="2192"/>
            <ac:spMk id="17" creationId="{49F3450B-6A39-6098-3C65-BB576F3E203D}"/>
          </ac:spMkLst>
        </pc:spChg>
        <pc:picChg chg="add del mod">
          <ac:chgData name="Jeff Jasper" userId="414307091_tp_dropbox_plus" providerId="OAuth2" clId="{20CB5C6F-3E01-429C-BFFD-C41C2A025128}" dt="2026-08-24T16:31:12.814" v="1067" actId="1076"/>
          <ac:picMkLst>
            <pc:docMk/>
            <pc:sldMk cId="1804484715" sldId="2192"/>
            <ac:picMk id="4" creationId="{1AC50A6C-878B-6A77-20D9-3C7D780ED105}"/>
          </ac:picMkLst>
        </pc:picChg>
        <pc:picChg chg="add mod">
          <ac:chgData name="Jeff Jasper" userId="414307091_tp_dropbox_plus" providerId="OAuth2" clId="{20CB5C6F-3E01-429C-BFFD-C41C2A025128}" dt="2026-08-24T16:34:57.876" v="1083" actId="1037"/>
          <ac:picMkLst>
            <pc:docMk/>
            <pc:sldMk cId="1804484715" sldId="2192"/>
            <ac:picMk id="6" creationId="{FA32C822-97E3-5564-5300-C10CA6016670}"/>
          </ac:picMkLst>
        </pc:picChg>
        <pc:picChg chg="add mod">
          <ac:chgData name="Jeff Jasper" userId="414307091_tp_dropbox_plus" providerId="OAuth2" clId="{20CB5C6F-3E01-429C-BFFD-C41C2A025128}" dt="2026-08-24T16:39:57.467" v="1110" actId="1076"/>
          <ac:picMkLst>
            <pc:docMk/>
            <pc:sldMk cId="1804484715" sldId="2192"/>
            <ac:picMk id="19" creationId="{6867F516-E1E7-6B54-5368-0547434289D3}"/>
          </ac:picMkLst>
        </pc:picChg>
      </pc:sldChg>
      <pc:sldChg chg="addSp delSp modSp add mod modAnim">
        <pc:chgData name="Jeff Jasper" userId="414307091_tp_dropbox_plus" providerId="OAuth2" clId="{20CB5C6F-3E01-429C-BFFD-C41C2A025128}" dt="2026-08-22T18:51:43.628" v="664" actId="167"/>
        <pc:sldMkLst>
          <pc:docMk/>
          <pc:sldMk cId="4101566088" sldId="2193"/>
        </pc:sldMkLst>
        <pc:spChg chg="add mod ord">
          <ac:chgData name="Jeff Jasper" userId="414307091_tp_dropbox_plus" providerId="OAuth2" clId="{20CB5C6F-3E01-429C-BFFD-C41C2A025128}" dt="2026-08-22T18:47:24.343" v="645" actId="171"/>
          <ac:spMkLst>
            <pc:docMk/>
            <pc:sldMk cId="4101566088" sldId="2193"/>
            <ac:spMk id="10" creationId="{0CB1BCDE-7BD3-3708-7EEF-7204D2BFD244}"/>
          </ac:spMkLst>
        </pc:spChg>
        <pc:spChg chg="add mod ord">
          <ac:chgData name="Jeff Jasper" userId="414307091_tp_dropbox_plus" providerId="OAuth2" clId="{20CB5C6F-3E01-429C-BFFD-C41C2A025128}" dt="2026-08-22T18:50:00.408" v="656" actId="171"/>
          <ac:spMkLst>
            <pc:docMk/>
            <pc:sldMk cId="4101566088" sldId="2193"/>
            <ac:spMk id="15" creationId="{C2F38E6D-F05C-85F7-9487-4BEA00DB4D2D}"/>
          </ac:spMkLst>
        </pc:spChg>
        <pc:spChg chg="add mod">
          <ac:chgData name="Jeff Jasper" userId="414307091_tp_dropbox_plus" providerId="OAuth2" clId="{20CB5C6F-3E01-429C-BFFD-C41C2A025128}" dt="2026-08-22T18:50:37.730" v="659" actId="2085"/>
          <ac:spMkLst>
            <pc:docMk/>
            <pc:sldMk cId="4101566088" sldId="2193"/>
            <ac:spMk id="16" creationId="{C6C64AD8-68D5-E6E8-83D6-BB7756E133CF}"/>
          </ac:spMkLst>
        </pc:spChg>
        <pc:picChg chg="add mod">
          <ac:chgData name="Jeff Jasper" userId="414307091_tp_dropbox_plus" providerId="OAuth2" clId="{20CB5C6F-3E01-429C-BFFD-C41C2A025128}" dt="2026-08-22T18:44:23.419" v="634" actId="931"/>
          <ac:picMkLst>
            <pc:docMk/>
            <pc:sldMk cId="4101566088" sldId="2193"/>
            <ac:picMk id="3" creationId="{531D7262-0A8D-7086-B0F0-AE910224881C}"/>
          </ac:picMkLst>
        </pc:picChg>
        <pc:picChg chg="add mod modCrop">
          <ac:chgData name="Jeff Jasper" userId="414307091_tp_dropbox_plus" providerId="OAuth2" clId="{20CB5C6F-3E01-429C-BFFD-C41C2A025128}" dt="2026-08-22T18:46:48.018" v="641" actId="2085"/>
          <ac:picMkLst>
            <pc:docMk/>
            <pc:sldMk cId="4101566088" sldId="2193"/>
            <ac:picMk id="8" creationId="{EE161E30-07B0-1E41-2F7B-A94A93F36E7A}"/>
          </ac:picMkLst>
        </pc:picChg>
        <pc:picChg chg="add mod modCrop">
          <ac:chgData name="Jeff Jasper" userId="414307091_tp_dropbox_plus" providerId="OAuth2" clId="{20CB5C6F-3E01-429C-BFFD-C41C2A025128}" dt="2026-08-22T18:49:44.053" v="653" actId="732"/>
          <ac:picMkLst>
            <pc:docMk/>
            <pc:sldMk cId="4101566088" sldId="2193"/>
            <ac:picMk id="13" creationId="{F5F62F46-2326-4818-882F-BAEAC98C5EF7}"/>
          </ac:picMkLst>
        </pc:picChg>
        <pc:picChg chg="add mod ord">
          <ac:chgData name="Jeff Jasper" userId="414307091_tp_dropbox_plus" providerId="OAuth2" clId="{20CB5C6F-3E01-429C-BFFD-C41C2A025128}" dt="2026-08-22T18:51:43.628" v="664" actId="167"/>
          <ac:picMkLst>
            <pc:docMk/>
            <pc:sldMk cId="4101566088" sldId="2193"/>
            <ac:picMk id="17" creationId="{09E6E1A1-03FA-B7FB-56C4-4D6CEEA1078A}"/>
          </ac:picMkLst>
        </pc:picChg>
      </pc:sldChg>
      <pc:sldChg chg="addSp delSp modSp add mod">
        <pc:chgData name="Jeff Jasper" userId="414307091_tp_dropbox_plus" providerId="OAuth2" clId="{20CB5C6F-3E01-429C-BFFD-C41C2A025128}" dt="2026-08-26T15:05:51.968" v="1236" actId="171"/>
        <pc:sldMkLst>
          <pc:docMk/>
          <pc:sldMk cId="3123242191" sldId="2194"/>
        </pc:sldMkLst>
        <pc:spChg chg="add mod ord">
          <ac:chgData name="Jeff Jasper" userId="414307091_tp_dropbox_plus" providerId="OAuth2" clId="{20CB5C6F-3E01-429C-BFFD-C41C2A025128}" dt="2026-08-22T19:22:16.256" v="731" actId="1036"/>
          <ac:spMkLst>
            <pc:docMk/>
            <pc:sldMk cId="3123242191" sldId="2194"/>
            <ac:spMk id="7" creationId="{24366DE5-94CA-6A0C-6058-8DE622E5D735}"/>
          </ac:spMkLst>
        </pc:spChg>
        <pc:spChg chg="add del mod">
          <ac:chgData name="Jeff Jasper" userId="414307091_tp_dropbox_plus" providerId="OAuth2" clId="{20CB5C6F-3E01-429C-BFFD-C41C2A025128}" dt="2026-08-26T15:05:35.831" v="1233" actId="478"/>
          <ac:spMkLst>
            <pc:docMk/>
            <pc:sldMk cId="3123242191" sldId="2194"/>
            <ac:spMk id="15" creationId="{929FC58F-095B-1CCB-2DE9-416648EEB040}"/>
          </ac:spMkLst>
        </pc:spChg>
        <pc:picChg chg="add del mod">
          <ac:chgData name="Jeff Jasper" userId="414307091_tp_dropbox_plus" providerId="OAuth2" clId="{20CB5C6F-3E01-429C-BFFD-C41C2A025128}" dt="2026-08-26T15:05:37.957" v="1234" actId="478"/>
          <ac:picMkLst>
            <pc:docMk/>
            <pc:sldMk cId="3123242191" sldId="2194"/>
            <ac:picMk id="3" creationId="{91631C8B-65BA-6725-64CB-A0CDCF958B8B}"/>
          </ac:picMkLst>
        </pc:picChg>
        <pc:picChg chg="add del mod modCrop">
          <ac:chgData name="Jeff Jasper" userId="414307091_tp_dropbox_plus" providerId="OAuth2" clId="{20CB5C6F-3E01-429C-BFFD-C41C2A025128}" dt="2026-08-26T15:05:35.831" v="1233" actId="478"/>
          <ac:picMkLst>
            <pc:docMk/>
            <pc:sldMk cId="3123242191" sldId="2194"/>
            <ac:picMk id="4" creationId="{6333DA83-AB3F-D763-A820-0E4D182E4299}"/>
          </ac:picMkLst>
        </pc:picChg>
        <pc:picChg chg="add mod">
          <ac:chgData name="Jeff Jasper" userId="414307091_tp_dropbox_plus" providerId="OAuth2" clId="{20CB5C6F-3E01-429C-BFFD-C41C2A025128}" dt="2026-08-22T19:21:45.703" v="729" actId="1035"/>
          <ac:picMkLst>
            <pc:docMk/>
            <pc:sldMk cId="3123242191" sldId="2194"/>
            <ac:picMk id="6" creationId="{991AA164-E9EA-6858-2757-5CD3E34BB213}"/>
          </ac:picMkLst>
        </pc:picChg>
        <pc:picChg chg="add del">
          <ac:chgData name="Jeff Jasper" userId="414307091_tp_dropbox_plus" providerId="OAuth2" clId="{20CB5C6F-3E01-429C-BFFD-C41C2A025128}" dt="2026-08-26T14:53:54.631" v="1173" actId="22"/>
          <ac:picMkLst>
            <pc:docMk/>
            <pc:sldMk cId="3123242191" sldId="2194"/>
            <ac:picMk id="8" creationId="{59E8D9F4-8414-2BB9-83F7-8EAC65348B39}"/>
          </ac:picMkLst>
        </pc:picChg>
        <pc:picChg chg="mod">
          <ac:chgData name="Jeff Jasper" userId="414307091_tp_dropbox_plus" providerId="OAuth2" clId="{20CB5C6F-3E01-429C-BFFD-C41C2A025128}" dt="2026-08-26T14:54:46.053" v="1183" actId="1036"/>
          <ac:picMkLst>
            <pc:docMk/>
            <pc:sldMk cId="3123242191" sldId="2194"/>
            <ac:picMk id="11" creationId="{B41172B2-23FE-57C2-0B34-F592F12863D7}"/>
          </ac:picMkLst>
        </pc:picChg>
        <pc:picChg chg="add del">
          <ac:chgData name="Jeff Jasper" userId="414307091_tp_dropbox_plus" providerId="OAuth2" clId="{20CB5C6F-3E01-429C-BFFD-C41C2A025128}" dt="2026-08-26T14:53:52.182" v="1172" actId="22"/>
          <ac:picMkLst>
            <pc:docMk/>
            <pc:sldMk cId="3123242191" sldId="2194"/>
            <ac:picMk id="12" creationId="{0267D235-7C7B-1DC5-B57A-956F53FED5A3}"/>
          </ac:picMkLst>
        </pc:picChg>
        <pc:picChg chg="add del mod">
          <ac:chgData name="Jeff Jasper" userId="414307091_tp_dropbox_plus" providerId="OAuth2" clId="{20CB5C6F-3E01-429C-BFFD-C41C2A025128}" dt="2026-08-26T14:54:26.140" v="1180" actId="478"/>
          <ac:picMkLst>
            <pc:docMk/>
            <pc:sldMk cId="3123242191" sldId="2194"/>
            <ac:picMk id="14" creationId="{F96BFF0E-933F-2C05-A1CC-BC101E9BB120}"/>
          </ac:picMkLst>
        </pc:picChg>
        <pc:picChg chg="add del mod">
          <ac:chgData name="Jeff Jasper" userId="414307091_tp_dropbox_plus" providerId="OAuth2" clId="{20CB5C6F-3E01-429C-BFFD-C41C2A025128}" dt="2026-08-26T14:59:23.934" v="1194" actId="931"/>
          <ac:picMkLst>
            <pc:docMk/>
            <pc:sldMk cId="3123242191" sldId="2194"/>
            <ac:picMk id="17" creationId="{ABE8B949-5E94-A6B3-28B1-A493D80B43E5}"/>
          </ac:picMkLst>
        </pc:picChg>
        <pc:picChg chg="add mod ord">
          <ac:chgData name="Jeff Jasper" userId="414307091_tp_dropbox_plus" providerId="OAuth2" clId="{20CB5C6F-3E01-429C-BFFD-C41C2A025128}" dt="2026-08-26T15:05:51.968" v="1236" actId="171"/>
          <ac:picMkLst>
            <pc:docMk/>
            <pc:sldMk cId="3123242191" sldId="2194"/>
            <ac:picMk id="19" creationId="{160F266B-1B41-6531-5CDF-9084E92BC55E}"/>
          </ac:picMkLst>
        </pc:picChg>
      </pc:sldChg>
      <pc:sldChg chg="addSp delSp modSp add mod modAnim">
        <pc:chgData name="Jeff Jasper" userId="414307091_tp_dropbox_plus" providerId="OAuth2" clId="{20CB5C6F-3E01-429C-BFFD-C41C2A025128}" dt="2026-08-24T16:05:09.335" v="1004" actId="1076"/>
        <pc:sldMkLst>
          <pc:docMk/>
          <pc:sldMk cId="1009984380" sldId="2195"/>
        </pc:sldMkLst>
        <pc:spChg chg="add mod">
          <ac:chgData name="Jeff Jasper" userId="414307091_tp_dropbox_plus" providerId="OAuth2" clId="{20CB5C6F-3E01-429C-BFFD-C41C2A025128}" dt="2026-08-24T16:04:34.789" v="1000" actId="1076"/>
          <ac:spMkLst>
            <pc:docMk/>
            <pc:sldMk cId="1009984380" sldId="2195"/>
            <ac:spMk id="3" creationId="{9FDF4CDA-982F-9CD3-2EDE-8C082DF9AB74}"/>
          </ac:spMkLst>
        </pc:spChg>
        <pc:spChg chg="add mod">
          <ac:chgData name="Jeff Jasper" userId="414307091_tp_dropbox_plus" providerId="OAuth2" clId="{20CB5C6F-3E01-429C-BFFD-C41C2A025128}" dt="2026-08-24T16:05:09.335" v="1004" actId="1076"/>
          <ac:spMkLst>
            <pc:docMk/>
            <pc:sldMk cId="1009984380" sldId="2195"/>
            <ac:spMk id="5" creationId="{F650C409-EAAA-70EF-3090-43AF36855E87}"/>
          </ac:spMkLst>
        </pc:spChg>
        <pc:spChg chg="add mod">
          <ac:chgData name="Jeff Jasper" userId="414307091_tp_dropbox_plus" providerId="OAuth2" clId="{20CB5C6F-3E01-429C-BFFD-C41C2A025128}" dt="2026-08-22T19:50:50.002" v="914" actId="1076"/>
          <ac:spMkLst>
            <pc:docMk/>
            <pc:sldMk cId="1009984380" sldId="2195"/>
            <ac:spMk id="40" creationId="{D0D87D2B-9B2F-BE86-716E-F3BE1500EDCD}"/>
          </ac:spMkLst>
        </pc:spChg>
        <pc:spChg chg="add mod">
          <ac:chgData name="Jeff Jasper" userId="414307091_tp_dropbox_plus" providerId="OAuth2" clId="{20CB5C6F-3E01-429C-BFFD-C41C2A025128}" dt="2026-08-22T19:53:55" v="938" actId="207"/>
          <ac:spMkLst>
            <pc:docMk/>
            <pc:sldMk cId="1009984380" sldId="2195"/>
            <ac:spMk id="44" creationId="{8A905D72-06C1-5AC9-0EB2-0EBCE6EACE09}"/>
          </ac:spMkLst>
        </pc:spChg>
        <pc:spChg chg="add mod">
          <ac:chgData name="Jeff Jasper" userId="414307091_tp_dropbox_plus" providerId="OAuth2" clId="{20CB5C6F-3E01-429C-BFFD-C41C2A025128}" dt="2026-08-22T19:55:14.962" v="951" actId="14100"/>
          <ac:spMkLst>
            <pc:docMk/>
            <pc:sldMk cId="1009984380" sldId="2195"/>
            <ac:spMk id="46" creationId="{FBAD54EA-8F6F-519F-4203-45D83A954D86}"/>
          </ac:spMkLst>
        </pc:spChg>
        <pc:spChg chg="add mod">
          <ac:chgData name="Jeff Jasper" userId="414307091_tp_dropbox_plus" providerId="OAuth2" clId="{20CB5C6F-3E01-429C-BFFD-C41C2A025128}" dt="2026-08-22T19:55:34.144" v="956" actId="14100"/>
          <ac:spMkLst>
            <pc:docMk/>
            <pc:sldMk cId="1009984380" sldId="2195"/>
            <ac:spMk id="48" creationId="{9C9FAA53-503A-7B3B-2956-274D78A57B16}"/>
          </ac:spMkLst>
        </pc:spChg>
        <pc:spChg chg="add mod">
          <ac:chgData name="Jeff Jasper" userId="414307091_tp_dropbox_plus" providerId="OAuth2" clId="{20CB5C6F-3E01-429C-BFFD-C41C2A025128}" dt="2026-08-22T19:55:00.010" v="948" actId="14100"/>
          <ac:spMkLst>
            <pc:docMk/>
            <pc:sldMk cId="1009984380" sldId="2195"/>
            <ac:spMk id="50" creationId="{8A4221BF-91E9-86D6-E68F-F9FAA4169DDD}"/>
          </ac:spMkLst>
        </pc:spChg>
        <pc:spChg chg="add mod">
          <ac:chgData name="Jeff Jasper" userId="414307091_tp_dropbox_plus" providerId="OAuth2" clId="{20CB5C6F-3E01-429C-BFFD-C41C2A025128}" dt="2026-08-22T19:58:53.935" v="990" actId="692"/>
          <ac:spMkLst>
            <pc:docMk/>
            <pc:sldMk cId="1009984380" sldId="2195"/>
            <ac:spMk id="56" creationId="{90562FA7-8FD7-3B9F-C61C-48C5BCF86306}"/>
          </ac:spMkLst>
        </pc:spChg>
        <pc:spChg chg="add del mod">
          <ac:chgData name="Jeff Jasper" userId="414307091_tp_dropbox_plus" providerId="OAuth2" clId="{20CB5C6F-3E01-429C-BFFD-C41C2A025128}" dt="2026-08-24T16:04:25.683" v="998" actId="21"/>
          <ac:spMkLst>
            <pc:docMk/>
            <pc:sldMk cId="1009984380" sldId="2195"/>
            <ac:spMk id="58" creationId="{31734F14-5F3C-743B-8CD1-0D5EEBBA736D}"/>
          </ac:spMkLst>
        </pc:spChg>
        <pc:picChg chg="add mod ord">
          <ac:chgData name="Jeff Jasper" userId="414307091_tp_dropbox_plus" providerId="OAuth2" clId="{20CB5C6F-3E01-429C-BFFD-C41C2A025128}" dt="2026-08-22T19:35:09.964" v="745" actId="167"/>
          <ac:picMkLst>
            <pc:docMk/>
            <pc:sldMk cId="1009984380" sldId="2195"/>
            <ac:picMk id="10" creationId="{FC00757C-67F8-8167-EC8E-82912210B017}"/>
          </ac:picMkLst>
        </pc:picChg>
        <pc:picChg chg="mod">
          <ac:chgData name="Jeff Jasper" userId="414307091_tp_dropbox_plus" providerId="OAuth2" clId="{20CB5C6F-3E01-429C-BFFD-C41C2A025128}" dt="2026-08-22T19:52:07.343" v="924" actId="1076"/>
          <ac:picMkLst>
            <pc:docMk/>
            <pc:sldMk cId="1009984380" sldId="2195"/>
            <ac:picMk id="11" creationId="{9AC15127-33DA-3C59-CADA-21E88EE53656}"/>
          </ac:picMkLst>
        </pc:picChg>
        <pc:picChg chg="add mod">
          <ac:chgData name="Jeff Jasper" userId="414307091_tp_dropbox_plus" providerId="OAuth2" clId="{20CB5C6F-3E01-429C-BFFD-C41C2A025128}" dt="2026-08-22T19:56:43.156" v="961" actId="1076"/>
          <ac:picMkLst>
            <pc:docMk/>
            <pc:sldMk cId="1009984380" sldId="2195"/>
            <ac:picMk id="15" creationId="{8BFE6482-EF14-C558-71B1-3DC190BB287F}"/>
          </ac:picMkLst>
        </pc:picChg>
        <pc:picChg chg="add mod modCrop">
          <ac:chgData name="Jeff Jasper" userId="414307091_tp_dropbox_plus" providerId="OAuth2" clId="{20CB5C6F-3E01-429C-BFFD-C41C2A025128}" dt="2026-08-22T19:39:11.637" v="759" actId="732"/>
          <ac:picMkLst>
            <pc:docMk/>
            <pc:sldMk cId="1009984380" sldId="2195"/>
            <ac:picMk id="19" creationId="{2F58FD16-DB39-96E1-5B96-5AA9796EB53A}"/>
          </ac:picMkLst>
        </pc:picChg>
        <pc:picChg chg="add mod modCrop">
          <ac:chgData name="Jeff Jasper" userId="414307091_tp_dropbox_plus" providerId="OAuth2" clId="{20CB5C6F-3E01-429C-BFFD-C41C2A025128}" dt="2026-08-22T19:53:05.870" v="928" actId="1076"/>
          <ac:picMkLst>
            <pc:docMk/>
            <pc:sldMk cId="1009984380" sldId="2195"/>
            <ac:picMk id="21" creationId="{E9A89346-5405-62C2-A419-951D622949A8}"/>
          </ac:picMkLst>
        </pc:picChg>
        <pc:picChg chg="add mod modCrop">
          <ac:chgData name="Jeff Jasper" userId="414307091_tp_dropbox_plus" providerId="OAuth2" clId="{20CB5C6F-3E01-429C-BFFD-C41C2A025128}" dt="2026-08-22T19:41:33.504" v="772" actId="732"/>
          <ac:picMkLst>
            <pc:docMk/>
            <pc:sldMk cId="1009984380" sldId="2195"/>
            <ac:picMk id="23" creationId="{35CB9914-D6F4-21EC-DAF0-C72BB6C5CEFA}"/>
          </ac:picMkLst>
        </pc:picChg>
        <pc:picChg chg="add mod modCrop">
          <ac:chgData name="Jeff Jasper" userId="414307091_tp_dropbox_plus" providerId="OAuth2" clId="{20CB5C6F-3E01-429C-BFFD-C41C2A025128}" dt="2026-08-22T19:44:07.872" v="777" actId="732"/>
          <ac:picMkLst>
            <pc:docMk/>
            <pc:sldMk cId="1009984380" sldId="2195"/>
            <ac:picMk id="25" creationId="{95F976B3-1C38-30F0-EA73-91A93C5FC98C}"/>
          </ac:picMkLst>
        </pc:picChg>
        <pc:picChg chg="add mod modCrop">
          <ac:chgData name="Jeff Jasper" userId="414307091_tp_dropbox_plus" providerId="OAuth2" clId="{20CB5C6F-3E01-429C-BFFD-C41C2A025128}" dt="2026-08-22T19:46:22.841" v="780" actId="732"/>
          <ac:picMkLst>
            <pc:docMk/>
            <pc:sldMk cId="1009984380" sldId="2195"/>
            <ac:picMk id="27" creationId="{2986E21A-1C2E-B9FF-03C3-56656011D09A}"/>
          </ac:picMkLst>
        </pc:picChg>
        <pc:picChg chg="add mod modCrop">
          <ac:chgData name="Jeff Jasper" userId="414307091_tp_dropbox_plus" providerId="OAuth2" clId="{20CB5C6F-3E01-429C-BFFD-C41C2A025128}" dt="2026-08-22T19:50:10.118" v="902" actId="1076"/>
          <ac:picMkLst>
            <pc:docMk/>
            <pc:sldMk cId="1009984380" sldId="2195"/>
            <ac:picMk id="29" creationId="{C83F5BE6-91E3-94B2-58E7-72F7051DC208}"/>
          </ac:picMkLst>
        </pc:picChg>
        <pc:picChg chg="add mod modCrop">
          <ac:chgData name="Jeff Jasper" userId="414307091_tp_dropbox_plus" providerId="OAuth2" clId="{20CB5C6F-3E01-429C-BFFD-C41C2A025128}" dt="2026-08-22T19:47:45.531" v="858" actId="732"/>
          <ac:picMkLst>
            <pc:docMk/>
            <pc:sldMk cId="1009984380" sldId="2195"/>
            <ac:picMk id="31" creationId="{05914A61-44F6-AA6F-1022-D9FCCB20962B}"/>
          </ac:picMkLst>
        </pc:picChg>
        <pc:cxnChg chg="add mod ord">
          <ac:chgData name="Jeff Jasper" userId="414307091_tp_dropbox_plus" providerId="OAuth2" clId="{20CB5C6F-3E01-429C-BFFD-C41C2A025128}" dt="2026-08-22T19:51:01.737" v="917" actId="166"/>
          <ac:cxnSpMkLst>
            <pc:docMk/>
            <pc:sldMk cId="1009984380" sldId="2195"/>
            <ac:cxnSpMk id="35" creationId="{D0F29C73-C3EE-CD28-9320-759B8183D20F}"/>
          </ac:cxnSpMkLst>
        </pc:cxnChg>
        <pc:cxnChg chg="add mod">
          <ac:chgData name="Jeff Jasper" userId="414307091_tp_dropbox_plus" providerId="OAuth2" clId="{20CB5C6F-3E01-429C-BFFD-C41C2A025128}" dt="2026-08-22T19:49:22.949" v="891" actId="1037"/>
          <ac:cxnSpMkLst>
            <pc:docMk/>
            <pc:sldMk cId="1009984380" sldId="2195"/>
            <ac:cxnSpMk id="38" creationId="{ED8E8951-FC82-5E6F-908F-0D10D4F371F7}"/>
          </ac:cxnSpMkLst>
        </pc:cxnChg>
      </pc:sldChg>
      <pc:sldChg chg="addSp delSp modSp add del mod">
        <pc:chgData name="Jeff Jasper" userId="414307091_tp_dropbox_plus" providerId="OAuth2" clId="{20CB5C6F-3E01-429C-BFFD-C41C2A025128}" dt="2026-08-24T16:36:35.615" v="1085" actId="21"/>
        <pc:sldMkLst>
          <pc:docMk/>
          <pc:sldMk cId="2836227611" sldId="2196"/>
        </pc:sldMkLst>
        <pc:picChg chg="add mod">
          <ac:chgData name="Jeff Jasper" userId="414307091_tp_dropbox_plus" providerId="OAuth2" clId="{20CB5C6F-3E01-429C-BFFD-C41C2A025128}" dt="2026-08-24T16:25:22.932" v="1014" actId="931"/>
          <ac:picMkLst>
            <pc:docMk/>
            <pc:sldMk cId="2836227611" sldId="2196"/>
            <ac:picMk id="4" creationId="{D3593630-8A0B-30B7-8673-ED7A739A7781}"/>
          </ac:picMkLst>
        </pc:picChg>
        <pc:picChg chg="add mod modCrop">
          <ac:chgData name="Jeff Jasper" userId="414307091_tp_dropbox_plus" providerId="OAuth2" clId="{20CB5C6F-3E01-429C-BFFD-C41C2A025128}" dt="2026-08-24T16:28:14.663" v="1031" actId="732"/>
          <ac:picMkLst>
            <pc:docMk/>
            <pc:sldMk cId="2836227611" sldId="2196"/>
            <ac:picMk id="8" creationId="{B7D46828-97A3-B68D-1E94-6DD04BDD7F72}"/>
          </ac:picMkLst>
        </pc:picChg>
        <pc:picChg chg="add mod">
          <ac:chgData name="Jeff Jasper" userId="414307091_tp_dropbox_plus" providerId="OAuth2" clId="{20CB5C6F-3E01-429C-BFFD-C41C2A025128}" dt="2026-08-24T16:27:55.971" v="1030" actId="1037"/>
          <ac:picMkLst>
            <pc:docMk/>
            <pc:sldMk cId="2836227611" sldId="2196"/>
            <ac:picMk id="12" creationId="{A17879D0-761D-59DB-8530-51C5D8D1E564}"/>
          </ac:picMkLst>
        </pc:picChg>
        <pc:picChg chg="add mod">
          <ac:chgData name="Jeff Jasper" userId="414307091_tp_dropbox_plus" providerId="OAuth2" clId="{20CB5C6F-3E01-429C-BFFD-C41C2A025128}" dt="2026-08-24T16:29:37.494" v="1065" actId="1037"/>
          <ac:picMkLst>
            <pc:docMk/>
            <pc:sldMk cId="2836227611" sldId="2196"/>
            <ac:picMk id="14" creationId="{531513DA-49F0-0894-3FE2-DA7900EECB93}"/>
          </ac:picMkLst>
        </pc:picChg>
      </pc:sldChg>
      <pc:sldChg chg="modSp mod">
        <pc:chgData name="Jeff Jasper" userId="414307091_tp_dropbox_plus" providerId="OAuth2" clId="{20CB5C6F-3E01-429C-BFFD-C41C2A025128}" dt="2026-08-26T14:24:52.662" v="1126" actId="166"/>
        <pc:sldMkLst>
          <pc:docMk/>
          <pc:sldMk cId="3862313487" sldId="2197"/>
        </pc:sldMkLst>
        <pc:picChg chg="ord">
          <ac:chgData name="Jeff Jasper" userId="414307091_tp_dropbox_plus" providerId="OAuth2" clId="{20CB5C6F-3E01-429C-BFFD-C41C2A025128}" dt="2026-08-26T14:24:52.662" v="1126" actId="166"/>
          <ac:picMkLst>
            <pc:docMk/>
            <pc:sldMk cId="3862313487" sldId="2197"/>
            <ac:picMk id="18" creationId="{AAAAC211-ED39-6502-EF60-1B1EFC39D2C6}"/>
          </ac:picMkLst>
        </pc:picChg>
      </pc:sldChg>
      <pc:sldChg chg="addSp delSp modSp mod modAnim">
        <pc:chgData name="Jeff Jasper" userId="414307091_tp_dropbox_plus" providerId="OAuth2" clId="{20CB5C6F-3E01-429C-BFFD-C41C2A025128}" dt="2026-08-26T16:14:23.786" v="1378" actId="167"/>
        <pc:sldMkLst>
          <pc:docMk/>
          <pc:sldMk cId="676782109" sldId="2198"/>
        </pc:sldMkLst>
        <pc:spChg chg="add del">
          <ac:chgData name="Jeff Jasper" userId="414307091_tp_dropbox_plus" providerId="OAuth2" clId="{20CB5C6F-3E01-429C-BFFD-C41C2A025128}" dt="2026-08-26T16:14:22.754" v="1377" actId="478"/>
          <ac:spMkLst>
            <pc:docMk/>
            <pc:sldMk cId="676782109" sldId="2198"/>
            <ac:spMk id="43" creationId="{8DC6472D-B728-A50E-4D20-9900D5FAD03A}"/>
          </ac:spMkLst>
        </pc:spChg>
        <pc:picChg chg="ord">
          <ac:chgData name="Jeff Jasper" userId="414307091_tp_dropbox_plus" providerId="OAuth2" clId="{20CB5C6F-3E01-429C-BFFD-C41C2A025128}" dt="2026-08-26T16:14:23.786" v="1378" actId="167"/>
          <ac:picMkLst>
            <pc:docMk/>
            <pc:sldMk cId="676782109" sldId="2198"/>
            <ac:picMk id="46" creationId="{F65F51BF-5EF3-AADB-9857-02D92BED8EEB}"/>
          </ac:picMkLst>
        </pc:picChg>
        <pc:cxnChg chg="add del mod">
          <ac:chgData name="Jeff Jasper" userId="414307091_tp_dropbox_plus" providerId="OAuth2" clId="{20CB5C6F-3E01-429C-BFFD-C41C2A025128}" dt="2026-08-26T16:14:22.754" v="1377" actId="478"/>
          <ac:cxnSpMkLst>
            <pc:docMk/>
            <pc:sldMk cId="676782109" sldId="2198"/>
            <ac:cxnSpMk id="44" creationId="{A3D1B379-A5A8-9E6C-3BEB-146C23191584}"/>
          </ac:cxnSpMkLst>
        </pc:cxnChg>
      </pc:sldChg>
      <pc:sldChg chg="addSp delSp modSp add mod modAnim">
        <pc:chgData name="Jeff Jasper" userId="414307091_tp_dropbox_plus" providerId="OAuth2" clId="{20CB5C6F-3E01-429C-BFFD-C41C2A025128}" dt="2026-08-26T15:04:46.890" v="1232" actId="167"/>
        <pc:sldMkLst>
          <pc:docMk/>
          <pc:sldMk cId="802190506" sldId="2199"/>
        </pc:sldMkLst>
        <pc:spChg chg="del mod">
          <ac:chgData name="Jeff Jasper" userId="414307091_tp_dropbox_plus" providerId="OAuth2" clId="{20CB5C6F-3E01-429C-BFFD-C41C2A025128}" dt="2026-08-26T15:02:48.854" v="1200" actId="478"/>
          <ac:spMkLst>
            <pc:docMk/>
            <pc:sldMk cId="802190506" sldId="2199"/>
            <ac:spMk id="7" creationId="{694B142D-8953-5F0B-8947-2A234BB64BD0}"/>
          </ac:spMkLst>
        </pc:spChg>
        <pc:picChg chg="del">
          <ac:chgData name="Jeff Jasper" userId="414307091_tp_dropbox_plus" providerId="OAuth2" clId="{20CB5C6F-3E01-429C-BFFD-C41C2A025128}" dt="2026-08-26T14:40:18.172" v="1135" actId="478"/>
          <ac:picMkLst>
            <pc:docMk/>
            <pc:sldMk cId="802190506" sldId="2199"/>
            <ac:picMk id="3" creationId="{922AD2CA-6737-2228-8B3E-1EEC2CB47E44}"/>
          </ac:picMkLst>
        </pc:picChg>
        <pc:picChg chg="add mod">
          <ac:chgData name="Jeff Jasper" userId="414307091_tp_dropbox_plus" providerId="OAuth2" clId="{20CB5C6F-3E01-429C-BFFD-C41C2A025128}" dt="2026-08-26T14:59:33.634" v="1195" actId="931"/>
          <ac:picMkLst>
            <pc:docMk/>
            <pc:sldMk cId="802190506" sldId="2199"/>
            <ac:picMk id="4" creationId="{070B4368-371E-9FD1-77A8-35BAC828E57C}"/>
          </ac:picMkLst>
        </pc:picChg>
        <pc:picChg chg="del">
          <ac:chgData name="Jeff Jasper" userId="414307091_tp_dropbox_plus" providerId="OAuth2" clId="{20CB5C6F-3E01-429C-BFFD-C41C2A025128}" dt="2026-08-26T14:40:14.653" v="1134" actId="478"/>
          <ac:picMkLst>
            <pc:docMk/>
            <pc:sldMk cId="802190506" sldId="2199"/>
            <ac:picMk id="6" creationId="{2A12B54E-A206-A290-840D-2356A2CE1491}"/>
          </ac:picMkLst>
        </pc:picChg>
        <pc:picChg chg="add mod">
          <ac:chgData name="Jeff Jasper" userId="414307091_tp_dropbox_plus" providerId="OAuth2" clId="{20CB5C6F-3E01-429C-BFFD-C41C2A025128}" dt="2026-08-26T15:02:46.518" v="1199" actId="1076"/>
          <ac:picMkLst>
            <pc:docMk/>
            <pc:sldMk cId="802190506" sldId="2199"/>
            <ac:picMk id="8" creationId="{E94EF215-8720-3EF3-147C-12774D6E8BF4}"/>
          </ac:picMkLst>
        </pc:picChg>
        <pc:picChg chg="add mod">
          <ac:chgData name="Jeff Jasper" userId="414307091_tp_dropbox_plus" providerId="OAuth2" clId="{20CB5C6F-3E01-429C-BFFD-C41C2A025128}" dt="2026-08-26T15:03:43.180" v="1230" actId="1035"/>
          <ac:picMkLst>
            <pc:docMk/>
            <pc:sldMk cId="802190506" sldId="2199"/>
            <ac:picMk id="12" creationId="{2ADC5987-A46C-6E22-2BBF-792804F8B547}"/>
          </ac:picMkLst>
        </pc:picChg>
        <pc:picChg chg="add mod ord">
          <ac:chgData name="Jeff Jasper" userId="414307091_tp_dropbox_plus" providerId="OAuth2" clId="{20CB5C6F-3E01-429C-BFFD-C41C2A025128}" dt="2026-08-26T15:04:46.890" v="1232" actId="167"/>
          <ac:picMkLst>
            <pc:docMk/>
            <pc:sldMk cId="802190506" sldId="2199"/>
            <ac:picMk id="13" creationId="{E2199FAE-ECAD-4D3A-0DED-053E78857757}"/>
          </ac:picMkLst>
        </pc:picChg>
      </pc:sldChg>
      <pc:sldChg chg="modSp add mod">
        <pc:chgData name="Jeff Jasper" userId="414307091_tp_dropbox_plus" providerId="OAuth2" clId="{20CB5C6F-3E01-429C-BFFD-C41C2A025128}" dt="2026-08-26T15:30:19.928" v="1319" actId="1035"/>
        <pc:sldMkLst>
          <pc:docMk/>
          <pc:sldMk cId="522723336" sldId="2200"/>
        </pc:sldMkLst>
        <pc:spChg chg="mod">
          <ac:chgData name="Jeff Jasper" userId="414307091_tp_dropbox_plus" providerId="OAuth2" clId="{20CB5C6F-3E01-429C-BFFD-C41C2A025128}" dt="2026-08-26T15:30:19.928" v="1319" actId="1035"/>
          <ac:spMkLst>
            <pc:docMk/>
            <pc:sldMk cId="522723336" sldId="2200"/>
            <ac:spMk id="3" creationId="{118BB433-5514-4890-81E9-6ED97E872DFE}"/>
          </ac:spMkLst>
        </pc:spChg>
      </pc:sldChg>
      <pc:sldChg chg="addSp delSp modSp add mod">
        <pc:chgData name="Jeff Jasper" userId="414307091_tp_dropbox_plus" providerId="OAuth2" clId="{20CB5C6F-3E01-429C-BFFD-C41C2A025128}" dt="2026-08-26T16:00:54.264" v="1360" actId="171"/>
        <pc:sldMkLst>
          <pc:docMk/>
          <pc:sldMk cId="586197077" sldId="2201"/>
        </pc:sldMkLst>
        <pc:spChg chg="add mod ord">
          <ac:chgData name="Jeff Jasper" userId="414307091_tp_dropbox_plus" providerId="OAuth2" clId="{20CB5C6F-3E01-429C-BFFD-C41C2A025128}" dt="2026-08-26T16:00:54.264" v="1360" actId="171"/>
          <ac:spMkLst>
            <pc:docMk/>
            <pc:sldMk cId="586197077" sldId="2201"/>
            <ac:spMk id="16" creationId="{A7C7D31A-A6A0-14B3-4BB9-9C6AFDA06591}"/>
          </ac:spMkLst>
        </pc:spChg>
        <pc:picChg chg="add del">
          <ac:chgData name="Jeff Jasper" userId="414307091_tp_dropbox_plus" providerId="OAuth2" clId="{20CB5C6F-3E01-429C-BFFD-C41C2A025128}" dt="2026-08-26T15:39:07.614" v="1329" actId="478"/>
          <ac:picMkLst>
            <pc:docMk/>
            <pc:sldMk cId="586197077" sldId="2201"/>
            <ac:picMk id="3" creationId="{586ED4D7-182C-0D14-990A-82F01C1C8C08}"/>
          </ac:picMkLst>
        </pc:picChg>
        <pc:picChg chg="add mod">
          <ac:chgData name="Jeff Jasper" userId="414307091_tp_dropbox_plus" providerId="OAuth2" clId="{20CB5C6F-3E01-429C-BFFD-C41C2A025128}" dt="2026-08-26T15:52:39.909" v="1335" actId="931"/>
          <ac:picMkLst>
            <pc:docMk/>
            <pc:sldMk cId="586197077" sldId="2201"/>
            <ac:picMk id="5" creationId="{32149AF8-EF82-7BD2-ACEB-5FBD41008061}"/>
          </ac:picMkLst>
        </pc:picChg>
        <pc:picChg chg="del">
          <ac:chgData name="Jeff Jasper" userId="414307091_tp_dropbox_plus" providerId="OAuth2" clId="{20CB5C6F-3E01-429C-BFFD-C41C2A025128}" dt="2026-08-26T15:37:29.702" v="1325" actId="478"/>
          <ac:picMkLst>
            <pc:docMk/>
            <pc:sldMk cId="586197077" sldId="2201"/>
            <ac:picMk id="6" creationId="{EB985E08-5B0A-D4A1-1150-3A1CDBDE7C7D}"/>
          </ac:picMkLst>
        </pc:picChg>
        <pc:picChg chg="add del mod">
          <ac:chgData name="Jeff Jasper" userId="414307091_tp_dropbox_plus" providerId="OAuth2" clId="{20CB5C6F-3E01-429C-BFFD-C41C2A025128}" dt="2026-08-26T15:54:44.784" v="1339" actId="478"/>
          <ac:picMkLst>
            <pc:docMk/>
            <pc:sldMk cId="586197077" sldId="2201"/>
            <ac:picMk id="10" creationId="{46DD202A-5882-94AB-A207-839D6BCFE297}"/>
          </ac:picMkLst>
        </pc:picChg>
        <pc:picChg chg="add mod">
          <ac:chgData name="Jeff Jasper" userId="414307091_tp_dropbox_plus" providerId="OAuth2" clId="{20CB5C6F-3E01-429C-BFFD-C41C2A025128}" dt="2026-08-26T15:54:58.256" v="1345" actId="1035"/>
          <ac:picMkLst>
            <pc:docMk/>
            <pc:sldMk cId="586197077" sldId="2201"/>
            <ac:picMk id="13" creationId="{0A084C37-6F74-93C9-FBCD-27B01B74B1DF}"/>
          </ac:picMkLst>
        </pc:picChg>
        <pc:picChg chg="add mod modCrop">
          <ac:chgData name="Jeff Jasper" userId="414307091_tp_dropbox_plus" providerId="OAuth2" clId="{20CB5C6F-3E01-429C-BFFD-C41C2A025128}" dt="2026-08-26T15:59:56.937" v="1355" actId="732"/>
          <ac:picMkLst>
            <pc:docMk/>
            <pc:sldMk cId="586197077" sldId="2201"/>
            <ac:picMk id="15" creationId="{C5B9D6E0-7DD6-449F-2D6A-DE2259A974CC}"/>
          </ac:picMkLst>
        </pc:picChg>
        <pc:picChg chg="del">
          <ac:chgData name="Jeff Jasper" userId="414307091_tp_dropbox_plus" providerId="OAuth2" clId="{20CB5C6F-3E01-429C-BFFD-C41C2A025128}" dt="2026-08-26T15:37:30.632" v="1326" actId="478"/>
          <ac:picMkLst>
            <pc:docMk/>
            <pc:sldMk cId="586197077" sldId="2201"/>
            <ac:picMk id="19" creationId="{43711C5D-85BF-A808-B03E-854ECE3AE00F}"/>
          </ac:picMkLst>
        </pc:picChg>
      </pc:sldChg>
      <pc:sldChg chg="addSp modSp add mod ord">
        <pc:chgData name="Jeff Jasper" userId="414307091_tp_dropbox_plus" providerId="OAuth2" clId="{20CB5C6F-3E01-429C-BFFD-C41C2A025128}" dt="2026-08-26T16:15:46.907" v="1381" actId="2085"/>
        <pc:sldMkLst>
          <pc:docMk/>
          <pc:sldMk cId="1618757706" sldId="2202"/>
        </pc:sldMkLst>
        <pc:spChg chg="add mod">
          <ac:chgData name="Jeff Jasper" userId="414307091_tp_dropbox_plus" providerId="OAuth2" clId="{20CB5C6F-3E01-429C-BFFD-C41C2A025128}" dt="2026-08-26T16:15:46.907" v="1381" actId="2085"/>
          <ac:spMkLst>
            <pc:docMk/>
            <pc:sldMk cId="1618757706" sldId="2202"/>
            <ac:spMk id="2" creationId="{3E7F779F-182E-A327-AB58-DDC5A25E6A98}"/>
          </ac:spMkLst>
        </pc:spChg>
        <pc:picChg chg="add mod">
          <ac:chgData name="Jeff Jasper" userId="414307091_tp_dropbox_plus" providerId="OAuth2" clId="{20CB5C6F-3E01-429C-BFFD-C41C2A025128}" dt="2026-08-26T15:39:59.270" v="1331" actId="931"/>
          <ac:picMkLst>
            <pc:docMk/>
            <pc:sldMk cId="1618757706" sldId="2202"/>
            <ac:picMk id="3" creationId="{25580C80-CD27-88E9-EFD5-3186E36C888D}"/>
          </ac:picMkLst>
        </pc:picChg>
      </pc:sldChg>
      <pc:sldChg chg="addSp modSp add mod">
        <pc:chgData name="Jeff Jasper" userId="414307091_tp_dropbox_plus" providerId="OAuth2" clId="{20CB5C6F-3E01-429C-BFFD-C41C2A025128}" dt="2026-08-26T16:05:46.313" v="1361" actId="931"/>
        <pc:sldMkLst>
          <pc:docMk/>
          <pc:sldMk cId="1125268179" sldId="2203"/>
        </pc:sldMkLst>
        <pc:picChg chg="add mod">
          <ac:chgData name="Jeff Jasper" userId="414307091_tp_dropbox_plus" providerId="OAuth2" clId="{20CB5C6F-3E01-429C-BFFD-C41C2A025128}" dt="2026-08-26T16:05:46.313" v="1361" actId="931"/>
          <ac:picMkLst>
            <pc:docMk/>
            <pc:sldMk cId="1125268179" sldId="2203"/>
            <ac:picMk id="3" creationId="{E60E6FD7-0A90-9046-6E7C-5C6E19B5971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F810F7B8-5E99-4296-B27E-E5B05CF72EFE}" type="datetimeFigureOut">
              <a:rPr lang="en-US" smtClean="0"/>
              <a:t>9/4/2026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AA7B0E7D-2DF4-40CD-8F58-83202C866BEB}" type="slidenum">
              <a:rPr lang="en-US" smtClean="0"/>
              <a:t>‹#›</a:t>
            </a:fld>
            <a:endParaRPr lang="en-US"/>
          </a:p>
        </p:txBody>
      </p:sp>
    </p:spTree>
    <p:extLst>
      <p:ext uri="{BB962C8B-B14F-4D97-AF65-F5344CB8AC3E}">
        <p14:creationId xmlns:p14="http://schemas.microsoft.com/office/powerpoint/2010/main" val="3797269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B0E7D-2DF4-40CD-8F58-83202C866BEB}" type="slidenum">
              <a:rPr lang="en-US" smtClean="0"/>
              <a:t>1</a:t>
            </a:fld>
            <a:endParaRPr lang="en-US"/>
          </a:p>
        </p:txBody>
      </p:sp>
    </p:spTree>
    <p:extLst>
      <p:ext uri="{BB962C8B-B14F-4D97-AF65-F5344CB8AC3E}">
        <p14:creationId xmlns:p14="http://schemas.microsoft.com/office/powerpoint/2010/main" val="3266290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6F6AC-635A-67FC-E446-BDEBAB6AFE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77791-57B6-B19F-E168-3658870429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7A14DC-729E-0D28-D101-1DFEC0482DB6}"/>
              </a:ext>
            </a:extLst>
          </p:cNvPr>
          <p:cNvSpPr>
            <a:spLocks noGrp="1"/>
          </p:cNvSpPr>
          <p:nvPr>
            <p:ph type="body" idx="1"/>
          </p:nvPr>
        </p:nvSpPr>
        <p:spPr/>
        <p:txBody>
          <a:bodyPr/>
          <a:lstStyle/>
          <a:p>
            <a:r>
              <a:rPr lang="en-US" dirty="0"/>
              <a:t>Brief summary of the survey: Avenues for distribution included directly on the standard drawing website; Listserv; Contractors’ Association; Construction; ACEC; Maintenance. </a:t>
            </a:r>
          </a:p>
          <a:p>
            <a:r>
              <a:rPr lang="en-US" dirty="0"/>
              <a:t>50/50 consultant and private industry</a:t>
            </a:r>
          </a:p>
          <a:p>
            <a:r>
              <a:rPr lang="en-US" dirty="0"/>
              <a:t>Half and quarterly percentage</a:t>
            </a:r>
          </a:p>
          <a:p>
            <a:r>
              <a:rPr lang="en-US" dirty="0"/>
              <a:t>Roadway, drainage, and construction</a:t>
            </a:r>
          </a:p>
          <a:p>
            <a:r>
              <a:rPr lang="en-US" dirty="0"/>
              <a:t>Overall key: pleased with variety </a:t>
            </a:r>
          </a:p>
        </p:txBody>
      </p:sp>
      <p:sp>
        <p:nvSpPr>
          <p:cNvPr id="4" name="Slide Number Placeholder 3">
            <a:extLst>
              <a:ext uri="{FF2B5EF4-FFF2-40B4-BE49-F238E27FC236}">
                <a16:creationId xmlns:a16="http://schemas.microsoft.com/office/drawing/2014/main" id="{BE147CB5-E1DB-B3AC-518E-A68DBE16259F}"/>
              </a:ext>
            </a:extLst>
          </p:cNvPr>
          <p:cNvSpPr>
            <a:spLocks noGrp="1"/>
          </p:cNvSpPr>
          <p:nvPr>
            <p:ph type="sldNum" sz="quarter" idx="5"/>
          </p:nvPr>
        </p:nvSpPr>
        <p:spPr/>
        <p:txBody>
          <a:bodyPr/>
          <a:lstStyle/>
          <a:p>
            <a:fld id="{AA7B0E7D-2DF4-40CD-8F58-83202C866BEB}" type="slidenum">
              <a:rPr lang="en-US" smtClean="0"/>
              <a:t>4</a:t>
            </a:fld>
            <a:endParaRPr lang="en-US"/>
          </a:p>
        </p:txBody>
      </p:sp>
    </p:spTree>
    <p:extLst>
      <p:ext uri="{BB962C8B-B14F-4D97-AF65-F5344CB8AC3E}">
        <p14:creationId xmlns:p14="http://schemas.microsoft.com/office/powerpoint/2010/main" val="2674427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D1C9C-829A-C3D3-94E5-495DBD460C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58A6DF-E4DF-B0E0-7ADE-E9DCA18BF0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33E30E-9098-4FED-1C4B-BA5B62E4FA08}"/>
              </a:ext>
            </a:extLst>
          </p:cNvPr>
          <p:cNvSpPr>
            <a:spLocks noGrp="1"/>
          </p:cNvSpPr>
          <p:nvPr>
            <p:ph type="body" idx="1"/>
          </p:nvPr>
        </p:nvSpPr>
        <p:spPr/>
        <p:txBody>
          <a:bodyPr/>
          <a:lstStyle/>
          <a:p>
            <a:r>
              <a:rPr lang="en-US" dirty="0"/>
              <a:t>4. Good, of course we would want it to be higher. Goal would be locating easier.</a:t>
            </a:r>
          </a:p>
          <a:p>
            <a:r>
              <a:rPr lang="en-US" dirty="0"/>
              <a:t>5. Adopted a handful of years ago. Goal: getting folks familiar with. Among people who rated finding drawings 3/5 or below, nearly half (49%) do not use the search function at all. Meanwhile, among those rating the website 4–5/5, 38% still don't use Search. Opportunity: Increase awareness of Search functionality and how to use it effectively.</a:t>
            </a:r>
          </a:p>
          <a:p>
            <a:r>
              <a:rPr lang="en-US" dirty="0"/>
              <a:t>6. Blurb about more than 109 on purpose since more than one. Mention the Listserv—especially for communication for drawings that are archived, renamed, combined, new guidelines, etc. </a:t>
            </a:r>
          </a:p>
        </p:txBody>
      </p:sp>
      <p:sp>
        <p:nvSpPr>
          <p:cNvPr id="4" name="Slide Number Placeholder 3">
            <a:extLst>
              <a:ext uri="{FF2B5EF4-FFF2-40B4-BE49-F238E27FC236}">
                <a16:creationId xmlns:a16="http://schemas.microsoft.com/office/drawing/2014/main" id="{CE9A60DC-9974-7B01-34DA-3AD406B6001F}"/>
              </a:ext>
            </a:extLst>
          </p:cNvPr>
          <p:cNvSpPr>
            <a:spLocks noGrp="1"/>
          </p:cNvSpPr>
          <p:nvPr>
            <p:ph type="sldNum" sz="quarter" idx="5"/>
          </p:nvPr>
        </p:nvSpPr>
        <p:spPr/>
        <p:txBody>
          <a:bodyPr/>
          <a:lstStyle/>
          <a:p>
            <a:fld id="{AA7B0E7D-2DF4-40CD-8F58-83202C866BEB}" type="slidenum">
              <a:rPr lang="en-US" smtClean="0"/>
              <a:t>5</a:t>
            </a:fld>
            <a:endParaRPr lang="en-US"/>
          </a:p>
        </p:txBody>
      </p:sp>
    </p:spTree>
    <p:extLst>
      <p:ext uri="{BB962C8B-B14F-4D97-AF65-F5344CB8AC3E}">
        <p14:creationId xmlns:p14="http://schemas.microsoft.com/office/powerpoint/2010/main" val="4267938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67BB1-994F-BB6C-25E8-CA6A7F7630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E1F9CD-FDB0-7420-0CEC-4B47EA018A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3B9A71-A914-3E01-1B83-4139E2E65D0D}"/>
              </a:ext>
            </a:extLst>
          </p:cNvPr>
          <p:cNvSpPr>
            <a:spLocks noGrp="1"/>
          </p:cNvSpPr>
          <p:nvPr>
            <p:ph type="body" idx="1"/>
          </p:nvPr>
        </p:nvSpPr>
        <p:spPr/>
        <p:txBody>
          <a:bodyPr/>
          <a:lstStyle/>
          <a:p>
            <a:r>
              <a:rPr lang="en-US" dirty="0"/>
              <a:t>7. Good average, but we would want it to be higher</a:t>
            </a:r>
          </a:p>
          <a:p>
            <a:r>
              <a:rPr lang="en-US" dirty="0"/>
              <a:t>8. Of the 23 respondents who rated the ease of finding information on a particular drawing a 5/5, 56% agreed that the packets improved information presented. For the respondents who rated the ease a 3 or lower, 86% rated the improvement with packets either neutral or disagree. </a:t>
            </a:r>
          </a:p>
        </p:txBody>
      </p:sp>
      <p:sp>
        <p:nvSpPr>
          <p:cNvPr id="4" name="Slide Number Placeholder 3">
            <a:extLst>
              <a:ext uri="{FF2B5EF4-FFF2-40B4-BE49-F238E27FC236}">
                <a16:creationId xmlns:a16="http://schemas.microsoft.com/office/drawing/2014/main" id="{41EE64AC-4E35-6E5E-DDD2-A5E6BC9AC302}"/>
              </a:ext>
            </a:extLst>
          </p:cNvPr>
          <p:cNvSpPr>
            <a:spLocks noGrp="1"/>
          </p:cNvSpPr>
          <p:nvPr>
            <p:ph type="sldNum" sz="quarter" idx="5"/>
          </p:nvPr>
        </p:nvSpPr>
        <p:spPr/>
        <p:txBody>
          <a:bodyPr/>
          <a:lstStyle/>
          <a:p>
            <a:fld id="{AA7B0E7D-2DF4-40CD-8F58-83202C866BEB}" type="slidenum">
              <a:rPr lang="en-US" smtClean="0"/>
              <a:t>6</a:t>
            </a:fld>
            <a:endParaRPr lang="en-US"/>
          </a:p>
        </p:txBody>
      </p:sp>
    </p:spTree>
    <p:extLst>
      <p:ext uri="{BB962C8B-B14F-4D97-AF65-F5344CB8AC3E}">
        <p14:creationId xmlns:p14="http://schemas.microsoft.com/office/powerpoint/2010/main" val="2087132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BD20A-8CD4-9CFC-43AB-5569DC2B7B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258057-7986-0350-801A-B3DB213592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4E9693-27D2-B8DE-99AE-6A02219EC99D}"/>
              </a:ext>
            </a:extLst>
          </p:cNvPr>
          <p:cNvSpPr>
            <a:spLocks noGrp="1"/>
          </p:cNvSpPr>
          <p:nvPr>
            <p:ph type="body" idx="1"/>
          </p:nvPr>
        </p:nvSpPr>
        <p:spPr/>
        <p:txBody>
          <a:bodyPr/>
          <a:lstStyle/>
          <a:p>
            <a:r>
              <a:rPr lang="en-US" dirty="0"/>
              <a:t>Received lots of great feedback on new or needing further development. We understand we have lots of areas to improve and work ahead of us. If you haven’t had a chance to let us know about any improvements you’d like to see, feel free to let us know. Come talk to us or send us an email. We understand some requests have been asked for over quite some time and we continue to prioritize and work through them all. </a:t>
            </a:r>
          </a:p>
        </p:txBody>
      </p:sp>
      <p:sp>
        <p:nvSpPr>
          <p:cNvPr id="4" name="Slide Number Placeholder 3">
            <a:extLst>
              <a:ext uri="{FF2B5EF4-FFF2-40B4-BE49-F238E27FC236}">
                <a16:creationId xmlns:a16="http://schemas.microsoft.com/office/drawing/2014/main" id="{EA3A8919-7B62-1798-EF19-1BCB093B6740}"/>
              </a:ext>
            </a:extLst>
          </p:cNvPr>
          <p:cNvSpPr>
            <a:spLocks noGrp="1"/>
          </p:cNvSpPr>
          <p:nvPr>
            <p:ph type="sldNum" sz="quarter" idx="5"/>
          </p:nvPr>
        </p:nvSpPr>
        <p:spPr/>
        <p:txBody>
          <a:bodyPr/>
          <a:lstStyle/>
          <a:p>
            <a:fld id="{AA7B0E7D-2DF4-40CD-8F58-83202C866BEB}" type="slidenum">
              <a:rPr lang="en-US" smtClean="0"/>
              <a:t>7</a:t>
            </a:fld>
            <a:endParaRPr lang="en-US"/>
          </a:p>
        </p:txBody>
      </p:sp>
    </p:spTree>
    <p:extLst>
      <p:ext uri="{BB962C8B-B14F-4D97-AF65-F5344CB8AC3E}">
        <p14:creationId xmlns:p14="http://schemas.microsoft.com/office/powerpoint/2010/main" val="795805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8CBF-76D9-E5BE-C614-2377F5D29D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A096E0-3FEE-F84C-D996-2587D20128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02239D-BD4F-AC76-BA04-EC0DE2AE3346}"/>
              </a:ext>
            </a:extLst>
          </p:cNvPr>
          <p:cNvSpPr>
            <a:spLocks noGrp="1"/>
          </p:cNvSpPr>
          <p:nvPr>
            <p:ph type="body" idx="1"/>
          </p:nvPr>
        </p:nvSpPr>
        <p:spPr/>
        <p:txBody>
          <a:bodyPr/>
          <a:lstStyle/>
          <a:p>
            <a:r>
              <a:rPr lang="en-US" dirty="0"/>
              <a:t>Question ten focused on adding to our review team.</a:t>
            </a:r>
          </a:p>
          <a:p>
            <a:r>
              <a:rPr lang="en-US" dirty="0"/>
              <a:t>Remind the group: we have a team of people to review drawings prior to finalization.</a:t>
            </a:r>
          </a:p>
          <a:p>
            <a:r>
              <a:rPr lang="en-US" dirty="0"/>
              <a:t>Focus on how we want the diversity in this review team and we welcome participants. </a:t>
            </a:r>
          </a:p>
          <a:p>
            <a:r>
              <a:rPr lang="en-US" dirty="0"/>
              <a:t>From this poll, we will bring on new team members from public and private. </a:t>
            </a:r>
          </a:p>
        </p:txBody>
      </p:sp>
      <p:sp>
        <p:nvSpPr>
          <p:cNvPr id="4" name="Slide Number Placeholder 3">
            <a:extLst>
              <a:ext uri="{FF2B5EF4-FFF2-40B4-BE49-F238E27FC236}">
                <a16:creationId xmlns:a16="http://schemas.microsoft.com/office/drawing/2014/main" id="{17C3835F-A51D-84F2-E919-B2F6B36CB1E4}"/>
              </a:ext>
            </a:extLst>
          </p:cNvPr>
          <p:cNvSpPr>
            <a:spLocks noGrp="1"/>
          </p:cNvSpPr>
          <p:nvPr>
            <p:ph type="sldNum" sz="quarter" idx="5"/>
          </p:nvPr>
        </p:nvSpPr>
        <p:spPr/>
        <p:txBody>
          <a:bodyPr/>
          <a:lstStyle/>
          <a:p>
            <a:fld id="{AA7B0E7D-2DF4-40CD-8F58-83202C866BEB}" type="slidenum">
              <a:rPr lang="en-US" smtClean="0"/>
              <a:t>8</a:t>
            </a:fld>
            <a:endParaRPr lang="en-US"/>
          </a:p>
        </p:txBody>
      </p:sp>
    </p:spTree>
    <p:extLst>
      <p:ext uri="{BB962C8B-B14F-4D97-AF65-F5344CB8AC3E}">
        <p14:creationId xmlns:p14="http://schemas.microsoft.com/office/powerpoint/2010/main" val="3371316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15C8D-E369-D17D-3579-DDB97440F9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3FE138-8D72-E321-4D3D-01EC8ED236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71335E-D01A-A622-7221-E399E218787B}"/>
              </a:ext>
            </a:extLst>
          </p:cNvPr>
          <p:cNvSpPr>
            <a:spLocks noGrp="1"/>
          </p:cNvSpPr>
          <p:nvPr>
            <p:ph type="body" idx="1"/>
          </p:nvPr>
        </p:nvSpPr>
        <p:spPr/>
        <p:txBody>
          <a:bodyPr/>
          <a:lstStyle/>
          <a:p>
            <a:r>
              <a:rPr lang="en-US" dirty="0"/>
              <a:t>Talking about standard drawings as whole versus specific details on the drawings themselves. </a:t>
            </a:r>
          </a:p>
          <a:p>
            <a:r>
              <a:rPr lang="en-US" dirty="0"/>
              <a:t>Could read a handful of the quotes, like how the one mentions our whole team.</a:t>
            </a:r>
          </a:p>
        </p:txBody>
      </p:sp>
      <p:sp>
        <p:nvSpPr>
          <p:cNvPr id="4" name="Slide Number Placeholder 3">
            <a:extLst>
              <a:ext uri="{FF2B5EF4-FFF2-40B4-BE49-F238E27FC236}">
                <a16:creationId xmlns:a16="http://schemas.microsoft.com/office/drawing/2014/main" id="{83222A11-53ED-C684-506E-DA5563CD7D5D}"/>
              </a:ext>
            </a:extLst>
          </p:cNvPr>
          <p:cNvSpPr>
            <a:spLocks noGrp="1"/>
          </p:cNvSpPr>
          <p:nvPr>
            <p:ph type="sldNum" sz="quarter" idx="5"/>
          </p:nvPr>
        </p:nvSpPr>
        <p:spPr/>
        <p:txBody>
          <a:bodyPr/>
          <a:lstStyle/>
          <a:p>
            <a:fld id="{AA7B0E7D-2DF4-40CD-8F58-83202C866BEB}" type="slidenum">
              <a:rPr lang="en-US" smtClean="0"/>
              <a:t>9</a:t>
            </a:fld>
            <a:endParaRPr lang="en-US"/>
          </a:p>
        </p:txBody>
      </p:sp>
    </p:spTree>
    <p:extLst>
      <p:ext uri="{BB962C8B-B14F-4D97-AF65-F5344CB8AC3E}">
        <p14:creationId xmlns:p14="http://schemas.microsoft.com/office/powerpoint/2010/main" val="1813677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C6E5A-11E0-EA9F-6B57-F84676BD9F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AEA8F4-3FEB-222E-9B55-8EBD9A4DE8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B264D6-614B-9D24-3AA9-F0622AA45810}"/>
              </a:ext>
            </a:extLst>
          </p:cNvPr>
          <p:cNvSpPr>
            <a:spLocks noGrp="1"/>
          </p:cNvSpPr>
          <p:nvPr>
            <p:ph type="body" idx="1"/>
          </p:nvPr>
        </p:nvSpPr>
        <p:spPr/>
        <p:txBody>
          <a:bodyPr/>
          <a:lstStyle/>
          <a:p>
            <a:r>
              <a:rPr lang="en-US" dirty="0"/>
              <a:t>Use this slide to address each item and let them be aware of capabilities. This is why we did the survey and drive that point home. </a:t>
            </a:r>
          </a:p>
        </p:txBody>
      </p:sp>
      <p:sp>
        <p:nvSpPr>
          <p:cNvPr id="4" name="Slide Number Placeholder 3">
            <a:extLst>
              <a:ext uri="{FF2B5EF4-FFF2-40B4-BE49-F238E27FC236}">
                <a16:creationId xmlns:a16="http://schemas.microsoft.com/office/drawing/2014/main" id="{3F3A1B83-82F1-A0DB-1F41-65FECC1B00AD}"/>
              </a:ext>
            </a:extLst>
          </p:cNvPr>
          <p:cNvSpPr>
            <a:spLocks noGrp="1"/>
          </p:cNvSpPr>
          <p:nvPr>
            <p:ph type="sldNum" sz="quarter" idx="5"/>
          </p:nvPr>
        </p:nvSpPr>
        <p:spPr/>
        <p:txBody>
          <a:bodyPr/>
          <a:lstStyle/>
          <a:p>
            <a:fld id="{AA7B0E7D-2DF4-40CD-8F58-83202C866BEB}" type="slidenum">
              <a:rPr lang="en-US" smtClean="0"/>
              <a:t>11</a:t>
            </a:fld>
            <a:endParaRPr lang="en-US"/>
          </a:p>
        </p:txBody>
      </p:sp>
    </p:spTree>
    <p:extLst>
      <p:ext uri="{BB962C8B-B14F-4D97-AF65-F5344CB8AC3E}">
        <p14:creationId xmlns:p14="http://schemas.microsoft.com/office/powerpoint/2010/main" val="3736150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packet gives designers a toolbox of crash-tested MGS configurations for different real-world conditions.</a:t>
            </a:r>
          </a:p>
          <a:p>
            <a:endParaRPr lang="en-US" dirty="0"/>
          </a:p>
          <a:p>
            <a:r>
              <a:rPr lang="en-US" dirty="0"/>
              <a:t>The packet brings several MGS configurations together that were not previously available in KYTC Standard Drawings:</a:t>
            </a:r>
          </a:p>
          <a:p>
            <a:pPr lvl="0"/>
            <a:r>
              <a:rPr lang="en-US" b="1" dirty="0"/>
              <a:t>Standard MGS configuration</a:t>
            </a:r>
            <a:r>
              <a:rPr lang="en-US" dirty="0"/>
              <a:t> </a:t>
            </a:r>
          </a:p>
          <a:p>
            <a:pPr lvl="0"/>
            <a:r>
              <a:rPr lang="en-US" b="1" dirty="0"/>
              <a:t>Guardrail stiffening</a:t>
            </a:r>
            <a:r>
              <a:rPr lang="en-US" dirty="0"/>
              <a:t> using reduced post spacing </a:t>
            </a:r>
          </a:p>
          <a:p>
            <a:pPr lvl="0"/>
            <a:r>
              <a:rPr lang="en-US" b="1" dirty="0"/>
              <a:t>Slope-hinge / limited shoulder-width installations</a:t>
            </a:r>
            <a:r>
              <a:rPr lang="en-US" dirty="0"/>
              <a:t>, including 6-ft and 8-ft posts </a:t>
            </a:r>
          </a:p>
          <a:p>
            <a:pPr lvl="0"/>
            <a:r>
              <a:rPr lang="en-US" b="1" dirty="0"/>
              <a:t>Double-faced MGS</a:t>
            </a:r>
            <a:r>
              <a:rPr lang="en-US" dirty="0"/>
              <a:t> </a:t>
            </a:r>
          </a:p>
          <a:p>
            <a:pPr lvl="0"/>
            <a:r>
              <a:rPr lang="en-US" b="1" dirty="0"/>
              <a:t>Omitted-post configurations</a:t>
            </a:r>
            <a:r>
              <a:rPr lang="en-US" dirty="0"/>
              <a:t> </a:t>
            </a:r>
          </a:p>
          <a:p>
            <a:pPr lvl="0"/>
            <a:r>
              <a:rPr lang="en-US" b="1" dirty="0"/>
              <a:t>Long-span configurations</a:t>
            </a:r>
            <a:r>
              <a:rPr lang="en-US" dirty="0"/>
              <a:t> for two or three omitted posts</a:t>
            </a:r>
          </a:p>
          <a:p>
            <a:endParaRPr lang="en-US" dirty="0"/>
          </a:p>
        </p:txBody>
      </p:sp>
      <p:sp>
        <p:nvSpPr>
          <p:cNvPr id="4" name="Slide Number Placeholder 3"/>
          <p:cNvSpPr>
            <a:spLocks noGrp="1"/>
          </p:cNvSpPr>
          <p:nvPr>
            <p:ph type="sldNum" sz="quarter" idx="5"/>
          </p:nvPr>
        </p:nvSpPr>
        <p:spPr/>
        <p:txBody>
          <a:bodyPr/>
          <a:lstStyle/>
          <a:p>
            <a:fld id="{AA7B0E7D-2DF4-40CD-8F58-83202C866BEB}" type="slidenum">
              <a:rPr lang="en-US" smtClean="0"/>
              <a:t>14</a:t>
            </a:fld>
            <a:endParaRPr lang="en-US"/>
          </a:p>
        </p:txBody>
      </p:sp>
    </p:spTree>
    <p:extLst>
      <p:ext uri="{BB962C8B-B14F-4D97-AF65-F5344CB8AC3E}">
        <p14:creationId xmlns:p14="http://schemas.microsoft.com/office/powerpoint/2010/main" val="3356294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585F-CEC2-CA6F-3FF9-3CE90E4348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AD756A-48BC-12A0-0B13-0FA137CBE4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1AF414-F9F7-4B26-5D3C-E02E083ACD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5CB222-BCBF-2353-337B-FF6C218E10FC}"/>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A7B0E7D-2DF4-40CD-8F58-83202C866B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85762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97B33-8837-5313-CF61-6EFC8017EF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289F5F-3B2E-8D57-5933-48AA597B34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76849E-25E5-FE7C-B7D5-46BC6F366F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08FED5-092D-5D5E-4DED-9343604B4C72}"/>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A7B0E7D-2DF4-40CD-8F58-83202C866B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299154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FD047-BA6D-585D-06F8-DF58686CB4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1E6955-DEDB-427B-44D7-D05B590C5D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2DAA7A-42B6-5775-7FCF-7D6521564D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31B75F-7480-4820-BEEF-C182F48AC5A6}"/>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A7B0E7D-2DF4-40CD-8F58-83202C866B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4227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B0E7D-2DF4-40CD-8F58-83202C866BEB}" type="slidenum">
              <a:rPr lang="en-US" smtClean="0"/>
              <a:t>18</a:t>
            </a:fld>
            <a:endParaRPr lang="en-US"/>
          </a:p>
        </p:txBody>
      </p:sp>
    </p:spTree>
    <p:extLst>
      <p:ext uri="{BB962C8B-B14F-4D97-AF65-F5344CB8AC3E}">
        <p14:creationId xmlns:p14="http://schemas.microsoft.com/office/powerpoint/2010/main" val="14163596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B0E7D-2DF4-40CD-8F58-83202C866BEB}" type="slidenum">
              <a:rPr lang="en-US" smtClean="0"/>
              <a:t>19</a:t>
            </a:fld>
            <a:endParaRPr lang="en-US"/>
          </a:p>
        </p:txBody>
      </p:sp>
    </p:spTree>
    <p:extLst>
      <p:ext uri="{BB962C8B-B14F-4D97-AF65-F5344CB8AC3E}">
        <p14:creationId xmlns:p14="http://schemas.microsoft.com/office/powerpoint/2010/main" val="182526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344BC-D3E3-FB30-B541-ECFB294A23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3A75DC-02AF-77A8-3E03-04F2BCA9EF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6FF0A0-B766-05CF-E922-555E1BBA19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7541F0-4238-3F5A-1983-9828AF03F2EE}"/>
              </a:ext>
            </a:extLst>
          </p:cNvPr>
          <p:cNvSpPr>
            <a:spLocks noGrp="1"/>
          </p:cNvSpPr>
          <p:nvPr>
            <p:ph type="sldNum" sz="quarter" idx="5"/>
          </p:nvPr>
        </p:nvSpPr>
        <p:spPr/>
        <p:txBody>
          <a:bodyPr/>
          <a:lstStyle/>
          <a:p>
            <a:fld id="{AA7B0E7D-2DF4-40CD-8F58-83202C866BEB}" type="slidenum">
              <a:rPr lang="en-US" smtClean="0"/>
              <a:t>20</a:t>
            </a:fld>
            <a:endParaRPr lang="en-US"/>
          </a:p>
        </p:txBody>
      </p:sp>
    </p:spTree>
    <p:extLst>
      <p:ext uri="{BB962C8B-B14F-4D97-AF65-F5344CB8AC3E}">
        <p14:creationId xmlns:p14="http://schemas.microsoft.com/office/powerpoint/2010/main" val="972634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BB53B-B3C0-7037-DD56-D3E97C8292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C856D6-DE0B-3739-7E37-90EC05A07F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2D294E-5997-6F32-681A-8D20C6596D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81A500-4025-C108-1F9C-17C01E745923}"/>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A7B0E7D-2DF4-40CD-8F58-83202C866B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33698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CDAEF-3C44-8B42-6F9E-10B22B16A6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233244-CE97-6444-1EA6-8D2F0EFAA5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58B2FC-AAE7-4C02-9571-A7C5173BC33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prstClr val="black"/>
                </a:solidFill>
                <a:cs typeface="Arial" panose="020B0604020202020204" pitchFamily="34" charset="0"/>
              </a:rPr>
              <a:t>Note: Additional drawings are included showing minimum distances from end treatments, etc.</a:t>
            </a:r>
          </a:p>
          <a:p>
            <a:endParaRPr lang="en-US" dirty="0"/>
          </a:p>
        </p:txBody>
      </p:sp>
      <p:sp>
        <p:nvSpPr>
          <p:cNvPr id="4" name="Slide Number Placeholder 3">
            <a:extLst>
              <a:ext uri="{FF2B5EF4-FFF2-40B4-BE49-F238E27FC236}">
                <a16:creationId xmlns:a16="http://schemas.microsoft.com/office/drawing/2014/main" id="{FF18CEC4-A3F8-34EB-6A2F-48EF96FC1E82}"/>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A7B0E7D-2DF4-40CD-8F58-83202C866B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069669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C3816-0639-F6A9-074A-626D6B26AC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253CA6-CF7D-1D82-0DD9-BB4CEC058F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BC85A2-6C24-6788-2050-847A356B09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157FF9-0372-DCB9-CFBB-2887E0114F1D}"/>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A7B0E7D-2DF4-40CD-8F58-83202C866B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454216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CBD4D-7B5E-F420-A3D4-F740B399B0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494AC8-1B3B-204B-0197-1CCBF8745A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F88803-A898-8C0B-62B3-A7E5227A5E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2E896B-652F-9CB0-2661-921BDABB9932}"/>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A7B0E7D-2DF4-40CD-8F58-83202C866B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987295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7751B-A1B6-4614-20DB-C3FA561F03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1C68B5-CDA3-88F9-BE35-58AA358772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089863-AC55-AAD3-3F33-82EA1FE974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F46846-A41C-CEC9-CD8F-CB62A620E3A5}"/>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A7B0E7D-2DF4-40CD-8F58-83202C866B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4716131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311C8-5286-7F93-21CF-5DDA8ED087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953477-4F5B-9EB8-EE1C-F3429AEFCC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5539D-9965-5DE1-04C3-9253645DF7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D84DEF-9874-E35B-DD8E-18B6D96786C2}"/>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A7B0E7D-2DF4-40CD-8F58-83202C866B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07725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 the purpose of regular updates, MASH tested configurations, and team collaborations are all efforts to give designers and those in the field more opportunities. We understand there are challenges in adapting to these changes. And overall challenges with adapting to industry changes. Standard Drawings creates opportunities to resolve the challenges. </a:t>
            </a:r>
          </a:p>
        </p:txBody>
      </p:sp>
      <p:sp>
        <p:nvSpPr>
          <p:cNvPr id="4" name="Slide Number Placeholder 3"/>
          <p:cNvSpPr>
            <a:spLocks noGrp="1"/>
          </p:cNvSpPr>
          <p:nvPr>
            <p:ph type="sldNum" sz="quarter" idx="5"/>
          </p:nvPr>
        </p:nvSpPr>
        <p:spPr/>
        <p:txBody>
          <a:bodyPr/>
          <a:lstStyle/>
          <a:p>
            <a:fld id="{AA7B0E7D-2DF4-40CD-8F58-83202C866BEB}" type="slidenum">
              <a:rPr lang="en-US" smtClean="0"/>
              <a:t>28</a:t>
            </a:fld>
            <a:endParaRPr lang="en-US"/>
          </a:p>
        </p:txBody>
      </p:sp>
    </p:spTree>
    <p:extLst>
      <p:ext uri="{BB962C8B-B14F-4D97-AF65-F5344CB8AC3E}">
        <p14:creationId xmlns:p14="http://schemas.microsoft.com/office/powerpoint/2010/main" val="1528196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subTitle" idx="4"/>
          </p:nvPr>
        </p:nvSpPr>
        <p:spPr>
          <a:xfrm>
            <a:off x="2743200" y="5760720"/>
            <a:ext cx="12801600" cy="2571750"/>
          </a:xfrm>
          <a:prstGeom prst="rect">
            <a:avLst/>
          </a:prstGeom>
        </p:spPr>
        <p:txBody>
          <a:bodyPr/>
          <a:lstStyle>
            <a:lvl1pPr>
              <a:defRPr/>
            </a:lvl1pPr>
          </a:lstStyle>
          <a:p>
            <a:r>
              <a:rPr lang="en-US"/>
              <a:t>Click to edit Master subtitle style</a:t>
            </a:r>
            <a:endParaRPr/>
          </a:p>
        </p:txBody>
      </p:sp>
      <p:sp>
        <p:nvSpPr>
          <p:cNvPr id="4" name="Holder 4">
            <a:extLst>
              <a:ext uri="{FF2B5EF4-FFF2-40B4-BE49-F238E27FC236}">
                <a16:creationId xmlns:a16="http://schemas.microsoft.com/office/drawing/2014/main" id="{2C393EB1-44F8-B6C4-FA00-4ADA2387F40B}"/>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5" name="Holder 5">
            <a:extLst>
              <a:ext uri="{FF2B5EF4-FFF2-40B4-BE49-F238E27FC236}">
                <a16:creationId xmlns:a16="http://schemas.microsoft.com/office/drawing/2014/main" id="{6DB40010-4289-7CCD-2B2D-AD73234281E6}"/>
              </a:ext>
            </a:extLst>
          </p:cNvPr>
          <p:cNvSpPr>
            <a:spLocks noGrp="1" noChangeArrowheads="1"/>
          </p:cNvSpPr>
          <p:nvPr>
            <p:ph type="dt" sz="half" idx="11"/>
          </p:nvPr>
        </p:nvSpPr>
        <p:spPr>
          <a:ln/>
        </p:spPr>
        <p:txBody>
          <a:bodyPr/>
          <a:lstStyle>
            <a:lvl1pPr>
              <a:defRPr/>
            </a:lvl1pPr>
          </a:lstStyle>
          <a:p>
            <a:fld id="{D203C6A3-35AD-4D33-8C1C-0230FBB08B7B}" type="datetimeFigureOut">
              <a:rPr lang="en-US" altLang="en-US"/>
              <a:pPr/>
              <a:t>9/4/2026</a:t>
            </a:fld>
            <a:endParaRPr lang="en-US" altLang="en-US" dirty="0"/>
          </a:p>
        </p:txBody>
      </p:sp>
      <p:sp>
        <p:nvSpPr>
          <p:cNvPr id="6" name="Holder 6">
            <a:extLst>
              <a:ext uri="{FF2B5EF4-FFF2-40B4-BE49-F238E27FC236}">
                <a16:creationId xmlns:a16="http://schemas.microsoft.com/office/drawing/2014/main" id="{C34BCADA-EFFD-70F3-98F8-0EDFEC8F1DD3}"/>
              </a:ext>
            </a:extLst>
          </p:cNvPr>
          <p:cNvSpPr>
            <a:spLocks noGrp="1" noChangeArrowheads="1"/>
          </p:cNvSpPr>
          <p:nvPr>
            <p:ph type="sldNum" sz="quarter" idx="12"/>
          </p:nvPr>
        </p:nvSpPr>
        <p:spPr>
          <a:ln/>
        </p:spPr>
        <p:txBody>
          <a:bodyPr/>
          <a:lstStyle>
            <a:lvl1pPr>
              <a:defRPr/>
            </a:lvl1pPr>
          </a:lstStyle>
          <a:p>
            <a:fld id="{2B7047EF-FCED-4A57-8712-DCE6872F9734}" type="slidenum">
              <a:rPr lang="en-US" altLang="en-US"/>
              <a:pPr/>
              <a:t>‹#›</a:t>
            </a:fld>
            <a:endParaRPr lang="en-US" altLang="en-US" dirty="0"/>
          </a:p>
        </p:txBody>
      </p:sp>
    </p:spTree>
    <p:extLst>
      <p:ext uri="{BB962C8B-B14F-4D97-AF65-F5344CB8AC3E}">
        <p14:creationId xmlns:p14="http://schemas.microsoft.com/office/powerpoint/2010/main" val="409411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body" idx="1"/>
          </p:nvPr>
        </p:nvSpPr>
        <p:spPr/>
        <p:txBody>
          <a:bodyPr/>
          <a:lstStyle>
            <a:lvl1pPr>
              <a:defRPr/>
            </a:lvl1pPr>
          </a:lstStyle>
          <a:p>
            <a:pPr lvl="0"/>
            <a:r>
              <a:rPr lang="en-US"/>
              <a:t>Click to edit Master text styles</a:t>
            </a:r>
          </a:p>
        </p:txBody>
      </p:sp>
      <p:sp>
        <p:nvSpPr>
          <p:cNvPr id="4" name="Holder 4">
            <a:extLst>
              <a:ext uri="{FF2B5EF4-FFF2-40B4-BE49-F238E27FC236}">
                <a16:creationId xmlns:a16="http://schemas.microsoft.com/office/drawing/2014/main" id="{0E9247C9-E90C-912A-98CC-DA81C2AF0E72}"/>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5" name="Holder 5">
            <a:extLst>
              <a:ext uri="{FF2B5EF4-FFF2-40B4-BE49-F238E27FC236}">
                <a16:creationId xmlns:a16="http://schemas.microsoft.com/office/drawing/2014/main" id="{E09E50A7-F90E-DE19-0D33-0C5BDA45DEB5}"/>
              </a:ext>
            </a:extLst>
          </p:cNvPr>
          <p:cNvSpPr>
            <a:spLocks noGrp="1" noChangeArrowheads="1"/>
          </p:cNvSpPr>
          <p:nvPr>
            <p:ph type="dt" sz="half" idx="11"/>
          </p:nvPr>
        </p:nvSpPr>
        <p:spPr>
          <a:ln/>
        </p:spPr>
        <p:txBody>
          <a:bodyPr/>
          <a:lstStyle>
            <a:lvl1pPr>
              <a:defRPr/>
            </a:lvl1pPr>
          </a:lstStyle>
          <a:p>
            <a:fld id="{6871DBD2-1047-4276-8506-8F27020F0FFC}" type="datetimeFigureOut">
              <a:rPr lang="en-US" altLang="en-US"/>
              <a:pPr/>
              <a:t>9/4/2026</a:t>
            </a:fld>
            <a:endParaRPr lang="en-US" altLang="en-US" dirty="0"/>
          </a:p>
        </p:txBody>
      </p:sp>
      <p:sp>
        <p:nvSpPr>
          <p:cNvPr id="6" name="Holder 6">
            <a:extLst>
              <a:ext uri="{FF2B5EF4-FFF2-40B4-BE49-F238E27FC236}">
                <a16:creationId xmlns:a16="http://schemas.microsoft.com/office/drawing/2014/main" id="{EEC0BE8D-FA66-7D4D-BBC0-21DF7EBCFC84}"/>
              </a:ext>
            </a:extLst>
          </p:cNvPr>
          <p:cNvSpPr>
            <a:spLocks noGrp="1" noChangeArrowheads="1"/>
          </p:cNvSpPr>
          <p:nvPr>
            <p:ph type="sldNum" sz="quarter" idx="12"/>
          </p:nvPr>
        </p:nvSpPr>
        <p:spPr>
          <a:ln/>
        </p:spPr>
        <p:txBody>
          <a:bodyPr/>
          <a:lstStyle>
            <a:lvl1pPr>
              <a:defRPr/>
            </a:lvl1pPr>
          </a:lstStyle>
          <a:p>
            <a:fld id="{F20DA376-0FF8-4822-80A2-200C5F5DA99B}" type="slidenum">
              <a:rPr lang="en-US" altLang="en-US"/>
              <a:pPr/>
              <a:t>‹#›</a:t>
            </a:fld>
            <a:endParaRPr lang="en-US" altLang="en-US" dirty="0"/>
          </a:p>
        </p:txBody>
      </p:sp>
    </p:spTree>
    <p:extLst>
      <p:ext uri="{BB962C8B-B14F-4D97-AF65-F5344CB8AC3E}">
        <p14:creationId xmlns:p14="http://schemas.microsoft.com/office/powerpoint/2010/main" val="295735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sz="half" idx="2"/>
          </p:nvPr>
        </p:nvSpPr>
        <p:spPr>
          <a:xfrm>
            <a:off x="914400" y="2366010"/>
            <a:ext cx="7955280" cy="6789420"/>
          </a:xfrm>
          <a:prstGeom prst="rect">
            <a:avLst/>
          </a:prstGeom>
        </p:spPr>
        <p:txBody>
          <a:bodyPr/>
          <a:lstStyle>
            <a:lvl1pPr>
              <a:defRPr/>
            </a:lvl1pPr>
          </a:lstStyle>
          <a:p>
            <a:pPr lvl="0"/>
            <a:r>
              <a:rPr lang="en-US"/>
              <a:t>Click to edit Master text styles</a:t>
            </a:r>
          </a:p>
        </p:txBody>
      </p:sp>
      <p:sp>
        <p:nvSpPr>
          <p:cNvPr id="4" name="Holder 4"/>
          <p:cNvSpPr>
            <a:spLocks noGrp="1"/>
          </p:cNvSpPr>
          <p:nvPr>
            <p:ph sz="half" idx="3"/>
          </p:nvPr>
        </p:nvSpPr>
        <p:spPr>
          <a:xfrm>
            <a:off x="9418320" y="2366010"/>
            <a:ext cx="7955280" cy="6789420"/>
          </a:xfrm>
          <a:prstGeom prst="rect">
            <a:avLst/>
          </a:prstGeom>
        </p:spPr>
        <p:txBody>
          <a:bodyPr/>
          <a:lstStyle>
            <a:lvl1pPr>
              <a:defRPr/>
            </a:lvl1pPr>
          </a:lstStyle>
          <a:p>
            <a:pPr lvl="0"/>
            <a:r>
              <a:rPr lang="en-US"/>
              <a:t>Click to edit Master text styles</a:t>
            </a:r>
          </a:p>
        </p:txBody>
      </p:sp>
      <p:sp>
        <p:nvSpPr>
          <p:cNvPr id="5" name="Holder 4">
            <a:extLst>
              <a:ext uri="{FF2B5EF4-FFF2-40B4-BE49-F238E27FC236}">
                <a16:creationId xmlns:a16="http://schemas.microsoft.com/office/drawing/2014/main" id="{F8FE64DF-481D-FFD1-D97C-FC0E40ACA562}"/>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6" name="Holder 5">
            <a:extLst>
              <a:ext uri="{FF2B5EF4-FFF2-40B4-BE49-F238E27FC236}">
                <a16:creationId xmlns:a16="http://schemas.microsoft.com/office/drawing/2014/main" id="{84E169C7-6C7A-AC0D-F857-1BBA04ECFDF5}"/>
              </a:ext>
            </a:extLst>
          </p:cNvPr>
          <p:cNvSpPr>
            <a:spLocks noGrp="1" noChangeArrowheads="1"/>
          </p:cNvSpPr>
          <p:nvPr>
            <p:ph type="dt" sz="half" idx="11"/>
          </p:nvPr>
        </p:nvSpPr>
        <p:spPr>
          <a:ln/>
        </p:spPr>
        <p:txBody>
          <a:bodyPr/>
          <a:lstStyle>
            <a:lvl1pPr>
              <a:defRPr/>
            </a:lvl1pPr>
          </a:lstStyle>
          <a:p>
            <a:fld id="{21AF9D1F-9BD6-4FE8-97A5-AAB3C82E2306}" type="datetimeFigureOut">
              <a:rPr lang="en-US" altLang="en-US"/>
              <a:pPr/>
              <a:t>9/4/2026</a:t>
            </a:fld>
            <a:endParaRPr lang="en-US" altLang="en-US" dirty="0"/>
          </a:p>
        </p:txBody>
      </p:sp>
      <p:sp>
        <p:nvSpPr>
          <p:cNvPr id="7" name="Holder 6">
            <a:extLst>
              <a:ext uri="{FF2B5EF4-FFF2-40B4-BE49-F238E27FC236}">
                <a16:creationId xmlns:a16="http://schemas.microsoft.com/office/drawing/2014/main" id="{E26A913A-6478-2227-D66F-8F08BE242D89}"/>
              </a:ext>
            </a:extLst>
          </p:cNvPr>
          <p:cNvSpPr>
            <a:spLocks noGrp="1" noChangeArrowheads="1"/>
          </p:cNvSpPr>
          <p:nvPr>
            <p:ph type="sldNum" sz="quarter" idx="12"/>
          </p:nvPr>
        </p:nvSpPr>
        <p:spPr>
          <a:ln/>
        </p:spPr>
        <p:txBody>
          <a:bodyPr/>
          <a:lstStyle>
            <a:lvl1pPr>
              <a:defRPr/>
            </a:lvl1pPr>
          </a:lstStyle>
          <a:p>
            <a:fld id="{B470BDD1-E832-4E51-AF0E-821B3AEB592A}" type="slidenum">
              <a:rPr lang="en-US" altLang="en-US"/>
              <a:pPr/>
              <a:t>‹#›</a:t>
            </a:fld>
            <a:endParaRPr lang="en-US" altLang="en-US" dirty="0"/>
          </a:p>
        </p:txBody>
      </p:sp>
    </p:spTree>
    <p:extLst>
      <p:ext uri="{BB962C8B-B14F-4D97-AF65-F5344CB8AC3E}">
        <p14:creationId xmlns:p14="http://schemas.microsoft.com/office/powerpoint/2010/main" val="310740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4">
            <a:extLst>
              <a:ext uri="{FF2B5EF4-FFF2-40B4-BE49-F238E27FC236}">
                <a16:creationId xmlns:a16="http://schemas.microsoft.com/office/drawing/2014/main" id="{8BA505D2-27AC-8144-3C14-05C964A643E7}"/>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4" name="Holder 5">
            <a:extLst>
              <a:ext uri="{FF2B5EF4-FFF2-40B4-BE49-F238E27FC236}">
                <a16:creationId xmlns:a16="http://schemas.microsoft.com/office/drawing/2014/main" id="{708C15C2-2D03-7AB9-3B3B-1002B43A36DA}"/>
              </a:ext>
            </a:extLst>
          </p:cNvPr>
          <p:cNvSpPr>
            <a:spLocks noGrp="1" noChangeArrowheads="1"/>
          </p:cNvSpPr>
          <p:nvPr>
            <p:ph type="dt" sz="half" idx="11"/>
          </p:nvPr>
        </p:nvSpPr>
        <p:spPr>
          <a:ln/>
        </p:spPr>
        <p:txBody>
          <a:bodyPr/>
          <a:lstStyle>
            <a:lvl1pPr>
              <a:defRPr/>
            </a:lvl1pPr>
          </a:lstStyle>
          <a:p>
            <a:fld id="{26F92589-F4CF-457B-977A-83DA5CA6B5FE}" type="datetimeFigureOut">
              <a:rPr lang="en-US" altLang="en-US"/>
              <a:pPr/>
              <a:t>9/4/2026</a:t>
            </a:fld>
            <a:endParaRPr lang="en-US" altLang="en-US" dirty="0"/>
          </a:p>
        </p:txBody>
      </p:sp>
      <p:sp>
        <p:nvSpPr>
          <p:cNvPr id="5" name="Holder 6">
            <a:extLst>
              <a:ext uri="{FF2B5EF4-FFF2-40B4-BE49-F238E27FC236}">
                <a16:creationId xmlns:a16="http://schemas.microsoft.com/office/drawing/2014/main" id="{A43A0391-C84C-49C0-6386-15CF565943EC}"/>
              </a:ext>
            </a:extLst>
          </p:cNvPr>
          <p:cNvSpPr>
            <a:spLocks noGrp="1" noChangeArrowheads="1"/>
          </p:cNvSpPr>
          <p:nvPr>
            <p:ph type="sldNum" sz="quarter" idx="12"/>
          </p:nvPr>
        </p:nvSpPr>
        <p:spPr>
          <a:ln/>
        </p:spPr>
        <p:txBody>
          <a:bodyPr/>
          <a:lstStyle>
            <a:lvl1pPr>
              <a:defRPr/>
            </a:lvl1pPr>
          </a:lstStyle>
          <a:p>
            <a:fld id="{08EEB1DC-847A-462C-A0B4-96B85FB6DAD4}" type="slidenum">
              <a:rPr lang="en-US" altLang="en-US"/>
              <a:pPr/>
              <a:t>‹#›</a:t>
            </a:fld>
            <a:endParaRPr lang="en-US" altLang="en-US" dirty="0"/>
          </a:p>
        </p:txBody>
      </p:sp>
    </p:spTree>
    <p:extLst>
      <p:ext uri="{BB962C8B-B14F-4D97-AF65-F5344CB8AC3E}">
        <p14:creationId xmlns:p14="http://schemas.microsoft.com/office/powerpoint/2010/main" val="2513342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CE87A6E7-F1BE-0EA5-1FF2-275237DA3C7E}"/>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3" name="Holder 5">
            <a:extLst>
              <a:ext uri="{FF2B5EF4-FFF2-40B4-BE49-F238E27FC236}">
                <a16:creationId xmlns:a16="http://schemas.microsoft.com/office/drawing/2014/main" id="{C3B209BC-EC70-EC1D-36BA-4BE87E59478F}"/>
              </a:ext>
            </a:extLst>
          </p:cNvPr>
          <p:cNvSpPr>
            <a:spLocks noGrp="1" noChangeArrowheads="1"/>
          </p:cNvSpPr>
          <p:nvPr>
            <p:ph type="dt" sz="half" idx="11"/>
          </p:nvPr>
        </p:nvSpPr>
        <p:spPr>
          <a:ln/>
        </p:spPr>
        <p:txBody>
          <a:bodyPr/>
          <a:lstStyle>
            <a:lvl1pPr>
              <a:defRPr/>
            </a:lvl1pPr>
          </a:lstStyle>
          <a:p>
            <a:fld id="{7BDE67A9-5C36-4F52-BD24-7CBDC8DA6BD3}" type="datetimeFigureOut">
              <a:rPr lang="en-US" altLang="en-US"/>
              <a:pPr/>
              <a:t>9/4/2026</a:t>
            </a:fld>
            <a:endParaRPr lang="en-US" altLang="en-US" dirty="0"/>
          </a:p>
        </p:txBody>
      </p:sp>
      <p:sp>
        <p:nvSpPr>
          <p:cNvPr id="4" name="Holder 6">
            <a:extLst>
              <a:ext uri="{FF2B5EF4-FFF2-40B4-BE49-F238E27FC236}">
                <a16:creationId xmlns:a16="http://schemas.microsoft.com/office/drawing/2014/main" id="{0D0A9164-D131-D262-32E5-B929F66DFEBA}"/>
              </a:ext>
            </a:extLst>
          </p:cNvPr>
          <p:cNvSpPr>
            <a:spLocks noGrp="1" noChangeArrowheads="1"/>
          </p:cNvSpPr>
          <p:nvPr>
            <p:ph type="sldNum" sz="quarter" idx="12"/>
          </p:nvPr>
        </p:nvSpPr>
        <p:spPr>
          <a:ln/>
        </p:spPr>
        <p:txBody>
          <a:bodyPr/>
          <a:lstStyle>
            <a:lvl1pPr>
              <a:defRPr/>
            </a:lvl1pPr>
          </a:lstStyle>
          <a:p>
            <a:fld id="{61224C73-0E77-4DC3-8D22-37BEFFFAC198}" type="slidenum">
              <a:rPr lang="en-US" altLang="en-US"/>
              <a:pPr/>
              <a:t>‹#›</a:t>
            </a:fld>
            <a:endParaRPr lang="en-US" altLang="en-US" dirty="0"/>
          </a:p>
        </p:txBody>
      </p:sp>
    </p:spTree>
    <p:extLst>
      <p:ext uri="{BB962C8B-B14F-4D97-AF65-F5344CB8AC3E}">
        <p14:creationId xmlns:p14="http://schemas.microsoft.com/office/powerpoint/2010/main" val="10710590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A666FEA-A639-CA73-82E7-9F13C6AEB3AE}"/>
              </a:ext>
            </a:extLst>
          </p:cNvPr>
          <p:cNvSpPr>
            <a:spLocks noGrp="1"/>
          </p:cNvSpPr>
          <p:nvPr>
            <p:ph type="title"/>
          </p:nvPr>
        </p:nvSpPr>
        <p:spPr>
          <a:xfrm>
            <a:off x="652463" y="3551238"/>
            <a:ext cx="12082462" cy="2998787"/>
          </a:xfrm>
          <a:prstGeom prst="rect">
            <a:avLst/>
          </a:prstGeom>
        </p:spPr>
        <p:txBody>
          <a:bodyPr wrap="square" lIns="0" tIns="0" rIns="0" bIns="0">
            <a:spAutoFit/>
          </a:bodyPr>
          <a:lstStyle>
            <a:lvl1pPr>
              <a:defRPr sz="7250" b="1" i="0">
                <a:solidFill>
                  <a:srgbClr val="0C79EE"/>
                </a:solidFill>
                <a:latin typeface="MicrogrammaExtDBol"/>
                <a:cs typeface="MicrogrammaExtDBol"/>
              </a:defRPr>
            </a:lvl1pPr>
          </a:lstStyle>
          <a:p>
            <a:endParaRPr/>
          </a:p>
        </p:txBody>
      </p:sp>
      <p:sp>
        <p:nvSpPr>
          <p:cNvPr id="1027" name="Holder 3">
            <a:extLst>
              <a:ext uri="{FF2B5EF4-FFF2-40B4-BE49-F238E27FC236}">
                <a16:creationId xmlns:a16="http://schemas.microsoft.com/office/drawing/2014/main" id="{0422112E-AB2A-9B02-F390-2995E4FB4522}"/>
              </a:ext>
            </a:extLst>
          </p:cNvPr>
          <p:cNvSpPr>
            <a:spLocks noGrp="1" noChangeArrowheads="1"/>
          </p:cNvSpPr>
          <p:nvPr>
            <p:ph type="body" idx="1"/>
          </p:nvPr>
        </p:nvSpPr>
        <p:spPr bwMode="auto">
          <a:xfrm>
            <a:off x="914400" y="2365375"/>
            <a:ext cx="16459200"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3DA1242-3898-D51A-737B-AEB5D44CF114}"/>
              </a:ext>
            </a:extLst>
          </p:cNvPr>
          <p:cNvSpPr>
            <a:spLocks noGrp="1" noChangeArrowheads="1"/>
          </p:cNvSpPr>
          <p:nvPr>
            <p:ph type="ftr" sz="quarter" idx="5"/>
          </p:nvPr>
        </p:nvSpPr>
        <p:spPr bwMode="auto">
          <a:xfrm>
            <a:off x="6218238" y="9566275"/>
            <a:ext cx="58515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dirty="0"/>
          </a:p>
        </p:txBody>
      </p:sp>
      <p:sp>
        <p:nvSpPr>
          <p:cNvPr id="1029" name="Holder 5">
            <a:extLst>
              <a:ext uri="{FF2B5EF4-FFF2-40B4-BE49-F238E27FC236}">
                <a16:creationId xmlns:a16="http://schemas.microsoft.com/office/drawing/2014/main" id="{E872856A-851E-4466-91A6-DCD67529A440}"/>
              </a:ext>
            </a:extLst>
          </p:cNvPr>
          <p:cNvSpPr>
            <a:spLocks noGrp="1" noChangeArrowheads="1"/>
          </p:cNvSpPr>
          <p:nvPr>
            <p:ph type="dt" sz="half" idx="6"/>
          </p:nvPr>
        </p:nvSpPr>
        <p:spPr bwMode="auto">
          <a:xfrm>
            <a:off x="914400"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410CE057-AACB-4ED1-B41C-C7791B3200EE}" type="datetimeFigureOut">
              <a:rPr lang="en-US" altLang="en-US"/>
              <a:pPr/>
              <a:t>9/4/2026</a:t>
            </a:fld>
            <a:endParaRPr lang="en-US" altLang="en-US" dirty="0"/>
          </a:p>
        </p:txBody>
      </p:sp>
      <p:sp>
        <p:nvSpPr>
          <p:cNvPr id="1030" name="Holder 6">
            <a:extLst>
              <a:ext uri="{FF2B5EF4-FFF2-40B4-BE49-F238E27FC236}">
                <a16:creationId xmlns:a16="http://schemas.microsoft.com/office/drawing/2014/main" id="{A4559CC9-FD2F-57DA-2204-2C8F15335B5D}"/>
              </a:ext>
            </a:extLst>
          </p:cNvPr>
          <p:cNvSpPr>
            <a:spLocks noGrp="1" noChangeArrowheads="1"/>
          </p:cNvSpPr>
          <p:nvPr>
            <p:ph type="sldNum" sz="quarter" idx="7"/>
          </p:nvPr>
        </p:nvSpPr>
        <p:spPr bwMode="auto">
          <a:xfrm>
            <a:off x="13166725"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B5A6E5EC-A701-4EE7-8112-456548DE2BB9}"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6.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0.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3.png"/><Relationship Id="rId7"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31.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5.xml"/><Relationship Id="rId7" Type="http://schemas.openxmlformats.org/officeDocument/2006/relationships/image" Target="../media/image31.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12.xml"/><Relationship Id="rId9"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5.xml"/><Relationship Id="rId7" Type="http://schemas.openxmlformats.org/officeDocument/2006/relationships/image" Target="../media/image1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3.png"/><Relationship Id="rId5" Type="http://schemas.openxmlformats.org/officeDocument/2006/relationships/image" Target="../media/image39.png"/><Relationship Id="rId10" Type="http://schemas.openxmlformats.org/officeDocument/2006/relationships/image" Target="../media/image42.png"/><Relationship Id="rId4" Type="http://schemas.openxmlformats.org/officeDocument/2006/relationships/notesSlide" Target="../notesSlides/notesSlide15.xml"/><Relationship Id="rId9"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Layout" Target="../slideLayouts/slideLayout5.xml"/><Relationship Id="rId7" Type="http://schemas.openxmlformats.org/officeDocument/2006/relationships/image" Target="../media/image14.png"/><Relationship Id="rId12" Type="http://schemas.openxmlformats.org/officeDocument/2006/relationships/image" Target="../media/image50.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3.png"/><Relationship Id="rId11" Type="http://schemas.openxmlformats.org/officeDocument/2006/relationships/image" Target="../media/image49.png"/><Relationship Id="rId5" Type="http://schemas.openxmlformats.org/officeDocument/2006/relationships/image" Target="../media/image45.png"/><Relationship Id="rId10" Type="http://schemas.openxmlformats.org/officeDocument/2006/relationships/image" Target="../media/image48.png"/><Relationship Id="rId4" Type="http://schemas.openxmlformats.org/officeDocument/2006/relationships/notesSlide" Target="../notesSlides/notesSlide17.xml"/><Relationship Id="rId9" Type="http://schemas.openxmlformats.org/officeDocument/2006/relationships/image" Target="../media/image47.png"/></Relationships>
</file>

<file path=ppt/slides/_rels/slide2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slideLayout" Target="../slideLayouts/slideLayout5.xml"/><Relationship Id="rId7" Type="http://schemas.openxmlformats.org/officeDocument/2006/relationships/image" Target="../media/image14.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13.png"/><Relationship Id="rId5" Type="http://schemas.openxmlformats.org/officeDocument/2006/relationships/image" Target="../media/image51.png"/><Relationship Id="rId10" Type="http://schemas.openxmlformats.org/officeDocument/2006/relationships/image" Target="../media/image54.png"/><Relationship Id="rId4" Type="http://schemas.openxmlformats.org/officeDocument/2006/relationships/notesSlide" Target="../notesSlides/notesSlide18.xml"/><Relationship Id="rId9"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56.png"/><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9.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60.png"/><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61.png"/><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9.png"/><Relationship Id="rId7" Type="http://schemas.openxmlformats.org/officeDocument/2006/relationships/hyperlink" Target="mailto:Jeff.Jasper@uky.edu" TargetMode="External"/><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hyperlink" Target="mailto:Corinne.Schurman@ky.gov" TargetMode="External"/><Relationship Id="rId5" Type="http://schemas.openxmlformats.org/officeDocument/2006/relationships/image" Target="../media/image3.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descr="A picture containing text, outdoor&#10;&#10;AI-generated content may be incorrect.">
            <a:extLst>
              <a:ext uri="{FF2B5EF4-FFF2-40B4-BE49-F238E27FC236}">
                <a16:creationId xmlns:a16="http://schemas.microsoft.com/office/drawing/2014/main" id="{B7CBBF0E-B5E8-FE77-1EBD-37EBC120DA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68153"/>
            <a:ext cx="18287647" cy="7313215"/>
          </a:xfrm>
          <a:prstGeom prst="rect">
            <a:avLst/>
          </a:prstGeom>
        </p:spPr>
      </p:pic>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66375" y="0"/>
            <a:ext cx="7921272" cy="10287000"/>
            <a:chOff x="10366727" y="0"/>
            <a:chExt cx="7921272"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Picture 11">
            <a:extLst>
              <a:ext uri="{FF2B5EF4-FFF2-40B4-BE49-F238E27FC236}">
                <a16:creationId xmlns:a16="http://schemas.microsoft.com/office/drawing/2014/main" id="{E9B7E900-19C3-EA04-78C4-CBD4541A6C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72800" y="1722837"/>
            <a:ext cx="4681635" cy="3121090"/>
          </a:xfrm>
          <a:prstGeom prst="rect">
            <a:avLst/>
          </a:prstGeom>
        </p:spPr>
      </p:pic>
      <p:sp>
        <p:nvSpPr>
          <p:cNvPr id="2" name="Rectangle 1">
            <a:extLst>
              <a:ext uri="{FF2B5EF4-FFF2-40B4-BE49-F238E27FC236}">
                <a16:creationId xmlns:a16="http://schemas.microsoft.com/office/drawing/2014/main" id="{FD727C39-CAD8-FA4A-FEA5-EA557A841D26}"/>
              </a:ext>
            </a:extLst>
          </p:cNvPr>
          <p:cNvSpPr/>
          <p:nvPr/>
        </p:nvSpPr>
        <p:spPr>
          <a:xfrm>
            <a:off x="-194122" y="35755"/>
            <a:ext cx="16231495" cy="2123658"/>
          </a:xfrm>
          <a:prstGeom prst="rect">
            <a:avLst/>
          </a:prstGeom>
          <a:noFill/>
        </p:spPr>
        <p:txBody>
          <a:bodyPr wrap="none" lIns="91440" tIns="45720" rIns="91440" bIns="45720">
            <a:spAutoFit/>
          </a:bodyPr>
          <a:lstStyle/>
          <a:p>
            <a:pPr algn="ctr"/>
            <a:r>
              <a:rPr lang="en-US" sz="6600" b="1" cap="none" spc="0" dirty="0">
                <a:ln w="12700">
                  <a:solidFill>
                    <a:schemeClr val="accent1">
                      <a:lumMod val="20000"/>
                      <a:lumOff val="80000"/>
                    </a:schemeClr>
                  </a:solidFill>
                  <a:prstDash val="solid"/>
                </a:ln>
                <a:solidFill>
                  <a:schemeClr val="tx2">
                    <a:lumMod val="75000"/>
                  </a:schemeClr>
                </a:solidFill>
                <a:effectLst>
                  <a:glow rad="63500">
                    <a:schemeClr val="accent5">
                      <a:satMod val="175000"/>
                      <a:alpha val="40000"/>
                    </a:schemeClr>
                  </a:glow>
                  <a:outerShdw dist="38100" dir="2640000" algn="bl" rotWithShape="0">
                    <a:schemeClr val="accent1"/>
                  </a:outerShdw>
                </a:effectLst>
              </a:rPr>
              <a:t>STANDARDS IN MOTION:</a:t>
            </a:r>
          </a:p>
          <a:p>
            <a:pPr algn="ctr"/>
            <a:r>
              <a:rPr lang="en-US" sz="6600" b="1" cap="none" spc="0" dirty="0">
                <a:ln w="12700">
                  <a:solidFill>
                    <a:schemeClr val="accent1">
                      <a:lumMod val="20000"/>
                      <a:lumOff val="80000"/>
                    </a:schemeClr>
                  </a:solidFill>
                  <a:prstDash val="solid"/>
                </a:ln>
                <a:solidFill>
                  <a:schemeClr val="tx2">
                    <a:lumMod val="75000"/>
                  </a:schemeClr>
                </a:solidFill>
                <a:effectLst>
                  <a:glow rad="63500">
                    <a:schemeClr val="accent5">
                      <a:satMod val="175000"/>
                      <a:alpha val="40000"/>
                    </a:schemeClr>
                  </a:glow>
                  <a:outerShdw dist="38100" dir="2640000" algn="bl" rotWithShape="0">
                    <a:schemeClr val="accent1"/>
                  </a:outerShdw>
                </a:effectLst>
              </a:rPr>
              <a:t> UPDATES FOR STANDARD DRAWINGS</a:t>
            </a:r>
          </a:p>
        </p:txBody>
      </p:sp>
      <p:sp>
        <p:nvSpPr>
          <p:cNvPr id="3" name="Rectangle 2">
            <a:extLst>
              <a:ext uri="{FF2B5EF4-FFF2-40B4-BE49-F238E27FC236}">
                <a16:creationId xmlns:a16="http://schemas.microsoft.com/office/drawing/2014/main" id="{3A41E025-9F59-4F30-DBB4-676B95515BAD}"/>
              </a:ext>
            </a:extLst>
          </p:cNvPr>
          <p:cNvSpPr/>
          <p:nvPr/>
        </p:nvSpPr>
        <p:spPr>
          <a:xfrm>
            <a:off x="386086" y="8279195"/>
            <a:ext cx="9448800" cy="1938992"/>
          </a:xfrm>
          <a:prstGeom prst="rect">
            <a:avLst/>
          </a:prstGeom>
          <a:noFill/>
          <a:ln>
            <a:noFill/>
          </a:ln>
          <a:effectLst/>
        </p:spPr>
        <p:txBody>
          <a:bodyPr wrap="square" lIns="91440" tIns="45720" rIns="91440" bIns="45720">
            <a:spAutoFit/>
          </a:bodyPr>
          <a:lstStyle/>
          <a:p>
            <a:pPr algn="r"/>
            <a:r>
              <a:rPr lang="en-US" sz="4000" b="1" i="1" dirty="0">
                <a:ln w="12700">
                  <a:noFill/>
                  <a:prstDash val="solid"/>
                </a:ln>
                <a:solidFill>
                  <a:schemeClr val="tx2">
                    <a:lumMod val="75000"/>
                  </a:schemeClr>
                </a:solidFill>
                <a:effectLst>
                  <a:outerShdw dist="38100" dir="2640000" algn="bl" rotWithShape="0">
                    <a:schemeClr val="accent1"/>
                  </a:outerShdw>
                </a:effectLst>
              </a:rPr>
              <a:t>Thursday, September 10</a:t>
            </a:r>
            <a:r>
              <a:rPr lang="en-US" sz="4000" b="1" i="1" baseline="30000" dirty="0">
                <a:ln w="12700">
                  <a:noFill/>
                  <a:prstDash val="solid"/>
                </a:ln>
                <a:solidFill>
                  <a:schemeClr val="tx2">
                    <a:lumMod val="75000"/>
                  </a:schemeClr>
                </a:solidFill>
                <a:effectLst>
                  <a:outerShdw dist="38100" dir="2640000" algn="bl" rotWithShape="0">
                    <a:schemeClr val="accent1"/>
                  </a:outerShdw>
                </a:effectLst>
              </a:rPr>
              <a:t>th</a:t>
            </a:r>
            <a:r>
              <a:rPr lang="en-US" sz="4000" b="1" i="1" dirty="0">
                <a:ln w="12700">
                  <a:noFill/>
                  <a:prstDash val="solid"/>
                </a:ln>
                <a:solidFill>
                  <a:schemeClr val="tx2">
                    <a:lumMod val="75000"/>
                  </a:schemeClr>
                </a:solidFill>
                <a:effectLst>
                  <a:outerShdw dist="38100" dir="2640000" algn="bl" rotWithShape="0">
                    <a:schemeClr val="accent1"/>
                  </a:outerShdw>
                </a:effectLst>
              </a:rPr>
              <a:t> </a:t>
            </a:r>
          </a:p>
          <a:p>
            <a:pPr algn="r"/>
            <a:r>
              <a:rPr lang="en-US" sz="4000" b="1" i="1" cap="none" spc="0" dirty="0">
                <a:ln w="12700">
                  <a:noFill/>
                  <a:prstDash val="solid"/>
                </a:ln>
                <a:solidFill>
                  <a:schemeClr val="tx2">
                    <a:lumMod val="75000"/>
                  </a:schemeClr>
                </a:solidFill>
                <a:effectLst>
                  <a:outerShdw dist="38100" dir="2640000" algn="bl" rotWithShape="0">
                    <a:schemeClr val="accent1"/>
                  </a:outerShdw>
                </a:effectLst>
              </a:rPr>
              <a:t>8:00-8:50am &amp;</a:t>
            </a:r>
          </a:p>
          <a:p>
            <a:pPr algn="r"/>
            <a:r>
              <a:rPr lang="en-US" sz="4000" b="1" i="1" dirty="0">
                <a:ln w="12700">
                  <a:noFill/>
                  <a:prstDash val="solid"/>
                </a:ln>
                <a:solidFill>
                  <a:schemeClr val="tx2">
                    <a:lumMod val="75000"/>
                  </a:schemeClr>
                </a:solidFill>
                <a:effectLst>
                  <a:outerShdw dist="38100" dir="2640000" algn="bl" rotWithShape="0">
                    <a:schemeClr val="accent1"/>
                  </a:outerShdw>
                </a:effectLst>
              </a:rPr>
              <a:t>1:00-1:40pm</a:t>
            </a:r>
            <a:endParaRPr lang="en-US" sz="4000" b="1" i="1" cap="none" spc="0" dirty="0">
              <a:ln w="12700">
                <a:noFill/>
                <a:prstDash val="solid"/>
              </a:ln>
              <a:solidFill>
                <a:schemeClr val="tx2">
                  <a:lumMod val="75000"/>
                </a:schemeClr>
              </a:solidFill>
              <a:effectLst>
                <a:outerShdw dist="38100" dir="2640000" algn="bl" rotWithShape="0">
                  <a:schemeClr val="accent1"/>
                </a:outerShdw>
              </a:effectLst>
            </a:endParaRPr>
          </a:p>
        </p:txBody>
      </p:sp>
      <p:pic>
        <p:nvPicPr>
          <p:cNvPr id="4" name="Picture 3" descr="Logo&#10;&#10;Description automatically generated">
            <a:extLst>
              <a:ext uri="{FF2B5EF4-FFF2-40B4-BE49-F238E27FC236}">
                <a16:creationId xmlns:a16="http://schemas.microsoft.com/office/drawing/2014/main" id="{C130B00D-4A61-3D7A-7309-8E52878708D4}"/>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882518" y="7033566"/>
            <a:ext cx="1342121" cy="124562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AB0C7C1-AFD9-74EC-E9EC-28940966B026}"/>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p:blipFill>
        <p:spPr bwMode="auto">
          <a:xfrm>
            <a:off x="7681632" y="4934185"/>
            <a:ext cx="1615494" cy="200927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53F63947-D882-14F5-8E79-534380ACA9C8}"/>
              </a:ext>
            </a:extLst>
          </p:cNvPr>
          <p:cNvSpPr txBox="1">
            <a:spLocks/>
          </p:cNvSpPr>
          <p:nvPr/>
        </p:nvSpPr>
        <p:spPr>
          <a:xfrm>
            <a:off x="9303397" y="4991100"/>
            <a:ext cx="8136036" cy="2123658"/>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br>
              <a:rPr lang="en-US" sz="3000" dirty="0">
                <a:solidFill>
                  <a:schemeClr val="tx1"/>
                </a:solidFill>
                <a:latin typeface="Arial Narrow" panose="020B0606020202030204" pitchFamily="34" charset="0"/>
              </a:rPr>
            </a:br>
            <a:r>
              <a:rPr lang="en-US" sz="4800" dirty="0">
                <a:ln w="12700">
                  <a:noFill/>
                  <a:prstDash val="solid"/>
                </a:ln>
                <a:solidFill>
                  <a:schemeClr val="tx2">
                    <a:lumMod val="75000"/>
                  </a:schemeClr>
                </a:solidFill>
                <a:effectLst>
                  <a:outerShdw dist="38100" dir="2640000" algn="bl" rotWithShape="0">
                    <a:schemeClr val="accent1"/>
                  </a:outerShdw>
                </a:effectLst>
              </a:rPr>
              <a:t>Corinne (Cory) Schurman, PE</a:t>
            </a:r>
          </a:p>
          <a:p>
            <a:r>
              <a:rPr lang="en-US" sz="4800" spc="0" dirty="0">
                <a:ln w="12700">
                  <a:noFill/>
                  <a:prstDash val="solid"/>
                </a:ln>
                <a:solidFill>
                  <a:schemeClr val="tx2">
                    <a:lumMod val="75000"/>
                  </a:schemeClr>
                </a:solidFill>
                <a:effectLst>
                  <a:outerShdw dist="38100" dir="2640000" algn="bl" rotWithShape="0">
                    <a:schemeClr val="accent1"/>
                  </a:outerShdw>
                </a:effectLst>
              </a:rPr>
              <a:t>KYTC</a:t>
            </a:r>
          </a:p>
          <a:p>
            <a:r>
              <a:rPr lang="en-US" sz="4800" spc="0" dirty="0">
                <a:ln w="12700">
                  <a:noFill/>
                  <a:prstDash val="solid"/>
                </a:ln>
                <a:solidFill>
                  <a:schemeClr val="tx2">
                    <a:lumMod val="75000"/>
                  </a:schemeClr>
                </a:solidFill>
                <a:effectLst>
                  <a:outerShdw dist="38100" dir="2640000" algn="bl" rotWithShape="0">
                    <a:schemeClr val="accent1"/>
                  </a:outerShdw>
                </a:effectLst>
              </a:rPr>
              <a:t>Transportation Engineer II</a:t>
            </a:r>
          </a:p>
          <a:p>
            <a:br>
              <a:rPr lang="en-US" sz="3000" dirty="0">
                <a:solidFill>
                  <a:schemeClr val="tx1"/>
                </a:solidFill>
                <a:latin typeface="Arial Narrow" panose="020B0606020202030204" pitchFamily="34" charset="0"/>
              </a:rPr>
            </a:br>
            <a:endParaRPr lang="en-US" sz="3000" dirty="0">
              <a:solidFill>
                <a:schemeClr val="tx1"/>
              </a:solidFill>
              <a:latin typeface="Arial Narrow" panose="020B0606020202030204" pitchFamily="34" charset="0"/>
            </a:endParaRPr>
          </a:p>
        </p:txBody>
      </p:sp>
      <p:sp>
        <p:nvSpPr>
          <p:cNvPr id="7" name="Title 1">
            <a:extLst>
              <a:ext uri="{FF2B5EF4-FFF2-40B4-BE49-F238E27FC236}">
                <a16:creationId xmlns:a16="http://schemas.microsoft.com/office/drawing/2014/main" id="{E73C8806-5EE4-E00F-5A0E-B5C7BF59C3E6}"/>
              </a:ext>
            </a:extLst>
          </p:cNvPr>
          <p:cNvSpPr txBox="1">
            <a:spLocks/>
          </p:cNvSpPr>
          <p:nvPr/>
        </p:nvSpPr>
        <p:spPr>
          <a:xfrm>
            <a:off x="2438400" y="4337041"/>
            <a:ext cx="5074170" cy="3355959"/>
          </a:xfrm>
          <a:prstGeom prst="rect">
            <a:avLst/>
          </a:prstGeom>
        </p:spPr>
        <p:txBody>
          <a:bodyPr vert="horz" lIns="91440" tIns="45720" rIns="91440" bIns="45720" rtlCol="0" anchor="ctr">
            <a:noAutofit/>
          </a:bodyPr>
          <a:lst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br>
              <a:rPr lang="en-US" sz="3000" dirty="0">
                <a:solidFill>
                  <a:schemeClr val="tx1"/>
                </a:solidFill>
                <a:latin typeface="Arial Narrow" panose="020B0606020202030204" pitchFamily="34" charset="0"/>
              </a:rPr>
            </a:br>
            <a:r>
              <a:rPr lang="en-US" sz="4800" dirty="0">
                <a:ln w="12700">
                  <a:noFill/>
                  <a:prstDash val="solid"/>
                </a:ln>
                <a:solidFill>
                  <a:schemeClr val="tx2">
                    <a:lumMod val="75000"/>
                  </a:schemeClr>
                </a:solidFill>
                <a:effectLst>
                  <a:outerShdw dist="38100" dir="2640000" algn="bl" rotWithShape="0">
                    <a:schemeClr val="accent1"/>
                  </a:outerShdw>
                </a:effectLst>
              </a:rPr>
              <a:t>Jeff Jasper, PE </a:t>
            </a:r>
          </a:p>
          <a:p>
            <a:r>
              <a:rPr lang="en-US" sz="4800" spc="0" dirty="0">
                <a:ln w="12700">
                  <a:noFill/>
                  <a:prstDash val="solid"/>
                </a:ln>
                <a:solidFill>
                  <a:schemeClr val="tx2">
                    <a:lumMod val="75000"/>
                  </a:schemeClr>
                </a:solidFill>
                <a:effectLst>
                  <a:outerShdw dist="38100" dir="2640000" algn="bl" rotWithShape="0">
                    <a:schemeClr val="accent1"/>
                  </a:outerShdw>
                </a:effectLst>
              </a:rPr>
              <a:t>KTC</a:t>
            </a:r>
          </a:p>
          <a:p>
            <a:r>
              <a:rPr lang="en-US" sz="4800" spc="0" dirty="0">
                <a:ln w="12700">
                  <a:noFill/>
                  <a:prstDash val="solid"/>
                </a:ln>
                <a:solidFill>
                  <a:schemeClr val="tx2">
                    <a:lumMod val="75000"/>
                  </a:schemeClr>
                </a:solidFill>
                <a:effectLst>
                  <a:outerShdw dist="38100" dir="2640000" algn="bl" rotWithShape="0">
                    <a:schemeClr val="accent1"/>
                  </a:outerShdw>
                </a:effectLst>
              </a:rPr>
              <a:t>Research Engineer</a:t>
            </a:r>
          </a:p>
          <a:p>
            <a:br>
              <a:rPr lang="en-US" sz="2000" dirty="0">
                <a:solidFill>
                  <a:schemeClr val="tx1"/>
                </a:solidFill>
                <a:latin typeface="Arial Narrow" panose="020B0606020202030204" pitchFamily="34" charset="0"/>
              </a:rPr>
            </a:br>
            <a:endParaRPr lang="en-US" sz="2000" dirty="0">
              <a:solidFill>
                <a:schemeClr val="tx1"/>
              </a:solidFill>
              <a:latin typeface="Arial Narrow" panose="020B0606020202030204" pitchFamily="34" charset="0"/>
            </a:endParaRPr>
          </a:p>
        </p:txBody>
      </p:sp>
      <p:pic>
        <p:nvPicPr>
          <p:cNvPr id="8" name="Picture 7">
            <a:extLst>
              <a:ext uri="{FF2B5EF4-FFF2-40B4-BE49-F238E27FC236}">
                <a16:creationId xmlns:a16="http://schemas.microsoft.com/office/drawing/2014/main" id="{DBEC1178-BA2F-0235-690F-C499097C9811}"/>
              </a:ext>
            </a:extLst>
          </p:cNvPr>
          <p:cNvPicPr>
            <a:picLocks noChangeAspect="1"/>
          </p:cNvPicPr>
          <p:nvPr/>
        </p:nvPicPr>
        <p:blipFill rotWithShape="1">
          <a:blip r:embed="rId9"/>
          <a:srcRect l="29914" t="6260"/>
          <a:stretch/>
        </p:blipFill>
        <p:spPr>
          <a:xfrm>
            <a:off x="638017" y="4903617"/>
            <a:ext cx="1831125" cy="1995593"/>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57855B0D-55DE-F829-DBE7-1B85C68F65E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44764" y="7021525"/>
            <a:ext cx="2489230" cy="12195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repeatCount="indefinite" accel="50000" decel="50000" fill="hold" nodeType="withEffect">
                                  <p:stCondLst>
                                    <p:cond delay="0"/>
                                  </p:stCondLst>
                                  <p:childTnLst>
                                    <p:animMotion origin="layout" path="M -1.38889E-6 4.19753E-6 L -0.59878 -0.00448 " pathEditMode="fixed" rAng="0" ptsTypes="AA">
                                      <p:cBhvr>
                                        <p:cTn id="6" dur="2000" fill="hold"/>
                                        <p:tgtEl>
                                          <p:spTgt spid="12"/>
                                        </p:tgtEl>
                                        <p:attrNameLst>
                                          <p:attrName>ppt_x</p:attrName>
                                          <p:attrName>ppt_y</p:attrName>
                                        </p:attrNameLst>
                                      </p:cBhvr>
                                      <p:rCtr x="-29939" y="-2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object 2">
            <a:extLst>
              <a:ext uri="{FF2B5EF4-FFF2-40B4-BE49-F238E27FC236}">
                <a16:creationId xmlns:a16="http://schemas.microsoft.com/office/drawing/2014/main" id="{C1CB5055-6AB7-949B-6287-7FEF540709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A9125C1C-2231-5E9F-1E48-55CF02492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DB35DFD2-0B54-650C-9092-B58769D49819}"/>
              </a:ext>
            </a:extLst>
          </p:cNvPr>
          <p:cNvPicPr>
            <a:picLocks noChangeAspect="1"/>
          </p:cNvPicPr>
          <p:nvPr/>
        </p:nvPicPr>
        <p:blipFill>
          <a:blip r:embed="rId4"/>
          <a:stretch>
            <a:fillRect/>
          </a:stretch>
        </p:blipFill>
        <p:spPr>
          <a:xfrm>
            <a:off x="1006813" y="571500"/>
            <a:ext cx="16274374" cy="9144000"/>
          </a:xfrm>
          <a:prstGeom prst="rect">
            <a:avLst/>
          </a:prstGeom>
        </p:spPr>
      </p:pic>
      <p:pic>
        <p:nvPicPr>
          <p:cNvPr id="3076" name="object 4">
            <a:extLst>
              <a:ext uri="{FF2B5EF4-FFF2-40B4-BE49-F238E27FC236}">
                <a16:creationId xmlns:a16="http://schemas.microsoft.com/office/drawing/2014/main" id="{CF76FD4C-0384-E593-674E-B49A045FEF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5CC221A-D93A-2DE3-EFB3-E20E19F15B1D}"/>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D9F0DC34-B780-428F-17E5-39E48E22BB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A5159B0F-A864-EDED-1CBE-BA91E06C15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CA6E3E81-7E20-339B-DB5C-42C428DB22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677" y="571500"/>
            <a:ext cx="16264646" cy="9144000"/>
          </a:xfrm>
          <a:prstGeom prst="rect">
            <a:avLst/>
          </a:prstGeom>
        </p:spPr>
      </p:pic>
      <p:pic>
        <p:nvPicPr>
          <p:cNvPr id="3076" name="object 4">
            <a:extLst>
              <a:ext uri="{FF2B5EF4-FFF2-40B4-BE49-F238E27FC236}">
                <a16:creationId xmlns:a16="http://schemas.microsoft.com/office/drawing/2014/main" id="{249DB183-1950-88F1-6A67-EB8895BB36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3284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0ABD5-3DF5-DBFA-024C-0B261FF5CCFC}"/>
            </a:ext>
          </a:extLst>
        </p:cNvPr>
        <p:cNvGrpSpPr/>
        <p:nvPr/>
      </p:nvGrpSpPr>
      <p:grpSpPr>
        <a:xfrm>
          <a:off x="0" y="0"/>
          <a:ext cx="0" cy="0"/>
          <a:chOff x="0" y="0"/>
          <a:chExt cx="0" cy="0"/>
        </a:xfrm>
      </p:grpSpPr>
      <p:pic>
        <p:nvPicPr>
          <p:cNvPr id="11" name="object 2">
            <a:extLst>
              <a:ext uri="{FF2B5EF4-FFF2-40B4-BE49-F238E27FC236}">
                <a16:creationId xmlns:a16="http://schemas.microsoft.com/office/drawing/2014/main" id="{52651FEA-3988-C171-653C-30FCA23F19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4528"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CE250A09-CF26-534B-0997-3DFF91B99E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F30200A2-A2AE-872D-FEC9-1847FB5D7F61}"/>
              </a:ext>
            </a:extLst>
          </p:cNvPr>
          <p:cNvPicPr>
            <a:picLocks noChangeAspect="1"/>
          </p:cNvPicPr>
          <p:nvPr/>
        </p:nvPicPr>
        <p:blipFill>
          <a:blip r:embed="rId5"/>
          <a:stretch>
            <a:fillRect/>
          </a:stretch>
        </p:blipFill>
        <p:spPr>
          <a:xfrm>
            <a:off x="1600200" y="114300"/>
            <a:ext cx="15087600" cy="10058400"/>
          </a:xfrm>
          <a:prstGeom prst="rect">
            <a:avLst/>
          </a:prstGeom>
        </p:spPr>
      </p:pic>
    </p:spTree>
    <p:extLst>
      <p:ext uri="{BB962C8B-B14F-4D97-AF65-F5344CB8AC3E}">
        <p14:creationId xmlns:p14="http://schemas.microsoft.com/office/powerpoint/2010/main" val="1392176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08DC2-929B-B864-F46F-0C9027C7916C}"/>
            </a:ext>
          </a:extLst>
        </p:cNvPr>
        <p:cNvGrpSpPr/>
        <p:nvPr/>
      </p:nvGrpSpPr>
      <p:grpSpPr>
        <a:xfrm>
          <a:off x="0" y="0"/>
          <a:ext cx="0" cy="0"/>
          <a:chOff x="0" y="0"/>
          <a:chExt cx="0" cy="0"/>
        </a:xfrm>
      </p:grpSpPr>
      <p:pic>
        <p:nvPicPr>
          <p:cNvPr id="11" name="object 2">
            <a:extLst>
              <a:ext uri="{FF2B5EF4-FFF2-40B4-BE49-F238E27FC236}">
                <a16:creationId xmlns:a16="http://schemas.microsoft.com/office/drawing/2014/main" id="{9BA0A32C-EFCE-D335-60F6-BC3D9B0B2E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4528"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AFB3D6AF-CD11-228C-CBEC-4DDF3CDCA0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8D236066-12FE-299D-F98A-224D3E38D431}"/>
              </a:ext>
            </a:extLst>
          </p:cNvPr>
          <p:cNvPicPr>
            <a:picLocks noChangeAspect="1"/>
          </p:cNvPicPr>
          <p:nvPr/>
        </p:nvPicPr>
        <p:blipFill>
          <a:blip r:embed="rId5"/>
          <a:stretch>
            <a:fillRect/>
          </a:stretch>
        </p:blipFill>
        <p:spPr>
          <a:xfrm>
            <a:off x="1600200" y="114300"/>
            <a:ext cx="15087600" cy="10058400"/>
          </a:xfrm>
          <a:prstGeom prst="rect">
            <a:avLst/>
          </a:prstGeom>
        </p:spPr>
      </p:pic>
    </p:spTree>
    <p:extLst>
      <p:ext uri="{BB962C8B-B14F-4D97-AF65-F5344CB8AC3E}">
        <p14:creationId xmlns:p14="http://schemas.microsoft.com/office/powerpoint/2010/main" val="726965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D0871-99FB-44A4-6027-6467E231CE86}"/>
            </a:ext>
          </a:extLst>
        </p:cNvPr>
        <p:cNvGrpSpPr/>
        <p:nvPr/>
      </p:nvGrpSpPr>
      <p:grpSpPr>
        <a:xfrm>
          <a:off x="0" y="0"/>
          <a:ext cx="0" cy="0"/>
          <a:chOff x="0" y="0"/>
          <a:chExt cx="0" cy="0"/>
        </a:xfrm>
      </p:grpSpPr>
      <p:pic>
        <p:nvPicPr>
          <p:cNvPr id="11" name="object 2">
            <a:extLst>
              <a:ext uri="{FF2B5EF4-FFF2-40B4-BE49-F238E27FC236}">
                <a16:creationId xmlns:a16="http://schemas.microsoft.com/office/drawing/2014/main" id="{C13EA058-0684-5B94-B740-83B47FE3E1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4528" y="0"/>
            <a:ext cx="6396707" cy="1005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3F335315-BC0E-4085-610D-A1962DF796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B221BDB0-3DB9-50EF-9B22-89A0B3AB95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00200" y="114300"/>
            <a:ext cx="15087600" cy="10058400"/>
          </a:xfrm>
          <a:prstGeom prst="rect">
            <a:avLst/>
          </a:prstGeom>
        </p:spPr>
      </p:pic>
    </p:spTree>
    <p:extLst>
      <p:ext uri="{BB962C8B-B14F-4D97-AF65-F5344CB8AC3E}">
        <p14:creationId xmlns:p14="http://schemas.microsoft.com/office/powerpoint/2010/main" val="294520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76BD4-D8DB-82C7-457A-3A114E37CF4E}"/>
            </a:ext>
          </a:extLst>
        </p:cNvPr>
        <p:cNvGrpSpPr/>
        <p:nvPr/>
      </p:nvGrpSpPr>
      <p:grpSpPr>
        <a:xfrm>
          <a:off x="0" y="0"/>
          <a:ext cx="0" cy="0"/>
          <a:chOff x="0" y="0"/>
          <a:chExt cx="0" cy="0"/>
        </a:xfrm>
      </p:grpSpPr>
      <p:pic>
        <p:nvPicPr>
          <p:cNvPr id="11" name="object 2">
            <a:extLst>
              <a:ext uri="{FF2B5EF4-FFF2-40B4-BE49-F238E27FC236}">
                <a16:creationId xmlns:a16="http://schemas.microsoft.com/office/drawing/2014/main" id="{7E66675F-2EEE-89B4-AAEE-9A3254BF58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4528"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2E3FAC2C-F7BA-E467-0263-0CFD7FDCDB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2DF5B2BE-CBAB-1027-ADCF-328F45FF12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00200" y="114300"/>
            <a:ext cx="15087600" cy="10058400"/>
          </a:xfrm>
          <a:prstGeom prst="rect">
            <a:avLst/>
          </a:prstGeom>
        </p:spPr>
      </p:pic>
    </p:spTree>
    <p:extLst>
      <p:ext uri="{BB962C8B-B14F-4D97-AF65-F5344CB8AC3E}">
        <p14:creationId xmlns:p14="http://schemas.microsoft.com/office/powerpoint/2010/main" val="2643507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ED4C7-CA14-9CD6-5909-75579472B7FE}"/>
            </a:ext>
          </a:extLst>
        </p:cNvPr>
        <p:cNvGrpSpPr/>
        <p:nvPr/>
      </p:nvGrpSpPr>
      <p:grpSpPr>
        <a:xfrm>
          <a:off x="0" y="0"/>
          <a:ext cx="0" cy="0"/>
          <a:chOff x="0" y="0"/>
          <a:chExt cx="0" cy="0"/>
        </a:xfrm>
      </p:grpSpPr>
      <p:pic>
        <p:nvPicPr>
          <p:cNvPr id="11" name="object 2">
            <a:extLst>
              <a:ext uri="{FF2B5EF4-FFF2-40B4-BE49-F238E27FC236}">
                <a16:creationId xmlns:a16="http://schemas.microsoft.com/office/drawing/2014/main" id="{CB7EA3C1-675E-D3EA-E9FE-FD648F0464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4528"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7A2A8B58-D828-D293-B392-9F6D6C865B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6C4A6846-8F20-7BE0-8F3E-D871ADCD09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00200" y="114300"/>
            <a:ext cx="15087600" cy="10058400"/>
          </a:xfrm>
          <a:prstGeom prst="rect">
            <a:avLst/>
          </a:prstGeom>
        </p:spPr>
      </p:pic>
    </p:spTree>
    <p:extLst>
      <p:ext uri="{BB962C8B-B14F-4D97-AF65-F5344CB8AC3E}">
        <p14:creationId xmlns:p14="http://schemas.microsoft.com/office/powerpoint/2010/main" val="1480620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AFC6F-C57B-5DC6-F715-74CE3C55456F}"/>
            </a:ext>
          </a:extLst>
        </p:cNvPr>
        <p:cNvGrpSpPr/>
        <p:nvPr/>
      </p:nvGrpSpPr>
      <p:grpSpPr>
        <a:xfrm>
          <a:off x="0" y="0"/>
          <a:ext cx="0" cy="0"/>
          <a:chOff x="0" y="0"/>
          <a:chExt cx="0" cy="0"/>
        </a:xfrm>
      </p:grpSpPr>
      <p:pic>
        <p:nvPicPr>
          <p:cNvPr id="11" name="object 2">
            <a:extLst>
              <a:ext uri="{FF2B5EF4-FFF2-40B4-BE49-F238E27FC236}">
                <a16:creationId xmlns:a16="http://schemas.microsoft.com/office/drawing/2014/main" id="{559EBD9F-C056-A410-75B9-4E6E51A37C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4528"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DB2259FD-A84E-8469-009F-EA0F500700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63621B8C-6B46-78B0-ECCE-E8556988E2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950" y="114300"/>
            <a:ext cx="17872099" cy="10058400"/>
          </a:xfrm>
          <a:prstGeom prst="rect">
            <a:avLst/>
          </a:prstGeom>
        </p:spPr>
      </p:pic>
    </p:spTree>
    <p:extLst>
      <p:ext uri="{BB962C8B-B14F-4D97-AF65-F5344CB8AC3E}">
        <p14:creationId xmlns:p14="http://schemas.microsoft.com/office/powerpoint/2010/main" val="754049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3769D4F-D784-13F9-F111-D2572CE67B67}"/>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B1767F97-C976-48EA-0EB3-CE73047A20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12AF8217-7501-4E00-5EE5-3E33D744EB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4F65439-D234-9215-33B9-A2C2D88CB7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676" y="647700"/>
            <a:ext cx="16264647" cy="9144000"/>
          </a:xfrm>
          <a:prstGeom prst="rect">
            <a:avLst/>
          </a:prstGeom>
        </p:spPr>
      </p:pic>
      <p:pic>
        <p:nvPicPr>
          <p:cNvPr id="3076" name="object 4">
            <a:extLst>
              <a:ext uri="{FF2B5EF4-FFF2-40B4-BE49-F238E27FC236}">
                <a16:creationId xmlns:a16="http://schemas.microsoft.com/office/drawing/2014/main" id="{45D83DC2-79F5-AB82-7BCD-3538C7FBD4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575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78355-0431-C994-9C54-12551800893F}"/>
            </a:ext>
          </a:extLst>
        </p:cNvPr>
        <p:cNvGrpSpPr/>
        <p:nvPr/>
      </p:nvGrpSpPr>
      <p:grpSpPr>
        <a:xfrm>
          <a:off x="0" y="0"/>
          <a:ext cx="0" cy="0"/>
          <a:chOff x="0" y="0"/>
          <a:chExt cx="0" cy="0"/>
        </a:xfrm>
      </p:grpSpPr>
      <p:pic>
        <p:nvPicPr>
          <p:cNvPr id="11" name="object 2">
            <a:extLst>
              <a:ext uri="{FF2B5EF4-FFF2-40B4-BE49-F238E27FC236}">
                <a16:creationId xmlns:a16="http://schemas.microsoft.com/office/drawing/2014/main" id="{452FB5F4-C1DE-FD9C-83EE-DF12262FF8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4528"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72D0B2C9-32AC-1DF3-795D-C8A47E70C1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00DC1C7C-18DE-0C7E-B2B6-2AF42A637E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950" y="114300"/>
            <a:ext cx="17872099" cy="10058400"/>
          </a:xfrm>
          <a:prstGeom prst="rect">
            <a:avLst/>
          </a:prstGeom>
        </p:spPr>
      </p:pic>
    </p:spTree>
    <p:extLst>
      <p:ext uri="{BB962C8B-B14F-4D97-AF65-F5344CB8AC3E}">
        <p14:creationId xmlns:p14="http://schemas.microsoft.com/office/powerpoint/2010/main" val="3640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B9CC0C1-96BE-FBE8-8443-C144B7BFAB8C}"/>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D9CE467B-C4A3-C0FF-9CC5-B795622C87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B0737099-579F-F844-8962-2D34860B23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99B04F86-31E0-5C6A-8AC0-13C70A9BEB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676" y="571500"/>
            <a:ext cx="16264647" cy="9144000"/>
          </a:xfrm>
          <a:prstGeom prst="rect">
            <a:avLst/>
          </a:prstGeom>
        </p:spPr>
      </p:pic>
      <p:pic>
        <p:nvPicPr>
          <p:cNvPr id="3076" name="object 4">
            <a:extLst>
              <a:ext uri="{FF2B5EF4-FFF2-40B4-BE49-F238E27FC236}">
                <a16:creationId xmlns:a16="http://schemas.microsoft.com/office/drawing/2014/main" id="{9F99BA50-E6C3-AC42-222A-9E4A781218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8112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71" name="object 3">
            <a:extLst>
              <a:ext uri="{FF2B5EF4-FFF2-40B4-BE49-F238E27FC236}">
                <a16:creationId xmlns:a16="http://schemas.microsoft.com/office/drawing/2014/main" id="{25CC8F3A-49A3-4BF6-455F-1FB3DEDA6F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97296"/>
            <a:ext cx="14363230" cy="268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98E7CE72-B73C-7004-DC27-4D828FDC8447}"/>
              </a:ext>
            </a:extLst>
          </p:cNvPr>
          <p:cNvSpPr txBox="1"/>
          <p:nvPr/>
        </p:nvSpPr>
        <p:spPr>
          <a:xfrm>
            <a:off x="2286000" y="38100"/>
            <a:ext cx="13716000" cy="1200329"/>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7200" b="1" strike="noStrike" kern="1200" normalizeH="0" baseline="0" noProof="0" dirty="0">
                <a:ln w="0"/>
                <a:solidFill>
                  <a:srgbClr val="17375E"/>
                </a:solidFill>
                <a:uLnTx/>
                <a:uFillTx/>
                <a:latin typeface="Arial" panose="020B0604020202020204" pitchFamily="34" charset="0"/>
                <a:ea typeface="+mn-ea"/>
                <a:cs typeface="+mn-cs"/>
              </a:rPr>
              <a:t>KYTC Standard Drawings</a:t>
            </a:r>
          </a:p>
        </p:txBody>
      </p:sp>
      <p:cxnSp>
        <p:nvCxnSpPr>
          <p:cNvPr id="9" name="Straight Connector 8">
            <a:extLst>
              <a:ext uri="{FF2B5EF4-FFF2-40B4-BE49-F238E27FC236}">
                <a16:creationId xmlns:a16="http://schemas.microsoft.com/office/drawing/2014/main" id="{4E988377-0E38-CA31-4D28-E085E14E56EA}"/>
              </a:ext>
            </a:extLst>
          </p:cNvPr>
          <p:cNvCxnSpPr>
            <a:cxnSpLocks/>
          </p:cNvCxnSpPr>
          <p:nvPr/>
        </p:nvCxnSpPr>
        <p:spPr>
          <a:xfrm>
            <a:off x="1828800" y="1409700"/>
            <a:ext cx="14630400" cy="0"/>
          </a:xfrm>
          <a:prstGeom prst="line">
            <a:avLst/>
          </a:prstGeom>
          <a:ln w="63500">
            <a:solidFill>
              <a:srgbClr val="17375E"/>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1A8AB5D3-B75D-9467-F400-6DF6A0AC3B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1336" y="1569323"/>
            <a:ext cx="12773464" cy="851564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2B128-584B-1C0B-C13D-FBDBFA4AF6CC}"/>
            </a:ext>
          </a:extLst>
        </p:cNvPr>
        <p:cNvGrpSpPr/>
        <p:nvPr/>
      </p:nvGrpSpPr>
      <p:grpSpPr>
        <a:xfrm>
          <a:off x="0" y="0"/>
          <a:ext cx="0" cy="0"/>
          <a:chOff x="0" y="0"/>
          <a:chExt cx="0" cy="0"/>
        </a:xfrm>
      </p:grpSpPr>
      <p:pic>
        <p:nvPicPr>
          <p:cNvPr id="7171" name="object 3">
            <a:extLst>
              <a:ext uri="{FF2B5EF4-FFF2-40B4-BE49-F238E27FC236}">
                <a16:creationId xmlns:a16="http://schemas.microsoft.com/office/drawing/2014/main" id="{F6D8768C-FCCD-B100-8C63-DBF893CE2C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296"/>
            <a:ext cx="14363230" cy="268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56F0310E-4E0E-5DE3-BE0F-904981982B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676" y="571500"/>
            <a:ext cx="16264647" cy="9144000"/>
          </a:xfrm>
          <a:prstGeom prst="rect">
            <a:avLst/>
          </a:prstGeom>
        </p:spPr>
      </p:pic>
    </p:spTree>
    <p:extLst>
      <p:ext uri="{BB962C8B-B14F-4D97-AF65-F5344CB8AC3E}">
        <p14:creationId xmlns:p14="http://schemas.microsoft.com/office/powerpoint/2010/main" val="2187440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68996-75DB-01A1-4683-A0D286C37EB0}"/>
            </a:ext>
          </a:extLst>
        </p:cNvPr>
        <p:cNvGrpSpPr/>
        <p:nvPr/>
      </p:nvGrpSpPr>
      <p:grpSpPr>
        <a:xfrm>
          <a:off x="0" y="0"/>
          <a:ext cx="0" cy="0"/>
          <a:chOff x="0" y="0"/>
          <a:chExt cx="0" cy="0"/>
        </a:xfrm>
      </p:grpSpPr>
      <p:pic>
        <p:nvPicPr>
          <p:cNvPr id="11" name="object 2">
            <a:extLst>
              <a:ext uri="{FF2B5EF4-FFF2-40B4-BE49-F238E27FC236}">
                <a16:creationId xmlns:a16="http://schemas.microsoft.com/office/drawing/2014/main" id="{165EFA2F-FD92-C60E-8816-899A4770C1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034497A6-276A-1EE4-ED03-4F944CDAFB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id="{51C2DCE7-16FA-3A07-5B0D-7D74CA9C4355}"/>
              </a:ext>
            </a:extLst>
          </p:cNvPr>
          <p:cNvSpPr/>
          <p:nvPr/>
        </p:nvSpPr>
        <p:spPr>
          <a:xfrm>
            <a:off x="5410200" y="4610100"/>
            <a:ext cx="2136807" cy="4038600"/>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D3593630-8A0B-30B7-8673-ED7A739A77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8800" y="266700"/>
            <a:ext cx="14630400" cy="9753600"/>
          </a:xfrm>
          <a:prstGeom prst="rect">
            <a:avLst/>
          </a:prstGeom>
        </p:spPr>
      </p:pic>
      <p:pic>
        <p:nvPicPr>
          <p:cNvPr id="8" name="Picture 7">
            <a:extLst>
              <a:ext uri="{FF2B5EF4-FFF2-40B4-BE49-F238E27FC236}">
                <a16:creationId xmlns:a16="http://schemas.microsoft.com/office/drawing/2014/main" id="{B7D46828-97A3-B68D-1E94-6DD04BDD7F72}"/>
              </a:ext>
            </a:extLst>
          </p:cNvPr>
          <p:cNvPicPr>
            <a:picLocks noChangeAspect="1"/>
          </p:cNvPicPr>
          <p:nvPr/>
        </p:nvPicPr>
        <p:blipFill>
          <a:blip r:embed="rId6"/>
          <a:srcRect l="1242"/>
          <a:stretch>
            <a:fillRect/>
          </a:stretch>
        </p:blipFill>
        <p:spPr>
          <a:xfrm>
            <a:off x="2133600" y="2605017"/>
            <a:ext cx="12116863" cy="2034716"/>
          </a:xfrm>
          <a:prstGeom prst="rect">
            <a:avLst/>
          </a:prstGeom>
        </p:spPr>
      </p:pic>
      <p:pic>
        <p:nvPicPr>
          <p:cNvPr id="12" name="Picture 11">
            <a:extLst>
              <a:ext uri="{FF2B5EF4-FFF2-40B4-BE49-F238E27FC236}">
                <a16:creationId xmlns:a16="http://schemas.microsoft.com/office/drawing/2014/main" id="{A17879D0-761D-59DB-8530-51C5D8D1E564}"/>
              </a:ext>
            </a:extLst>
          </p:cNvPr>
          <p:cNvPicPr>
            <a:picLocks noChangeAspect="1"/>
          </p:cNvPicPr>
          <p:nvPr/>
        </p:nvPicPr>
        <p:blipFill>
          <a:blip r:embed="rId7"/>
          <a:stretch>
            <a:fillRect/>
          </a:stretch>
        </p:blipFill>
        <p:spPr>
          <a:xfrm>
            <a:off x="14221890" y="3016250"/>
            <a:ext cx="2217612" cy="396274"/>
          </a:xfrm>
          <a:prstGeom prst="rect">
            <a:avLst/>
          </a:prstGeom>
        </p:spPr>
      </p:pic>
      <p:pic>
        <p:nvPicPr>
          <p:cNvPr id="14" name="Picture 13">
            <a:extLst>
              <a:ext uri="{FF2B5EF4-FFF2-40B4-BE49-F238E27FC236}">
                <a16:creationId xmlns:a16="http://schemas.microsoft.com/office/drawing/2014/main" id="{531513DA-49F0-0894-3FE2-DA7900EECB93}"/>
              </a:ext>
            </a:extLst>
          </p:cNvPr>
          <p:cNvPicPr>
            <a:picLocks noChangeAspect="1"/>
          </p:cNvPicPr>
          <p:nvPr/>
        </p:nvPicPr>
        <p:blipFill>
          <a:blip r:embed="rId8"/>
          <a:stretch>
            <a:fillRect/>
          </a:stretch>
        </p:blipFill>
        <p:spPr>
          <a:xfrm>
            <a:off x="4343400" y="5902157"/>
            <a:ext cx="9525000" cy="2466243"/>
          </a:xfrm>
          <a:prstGeom prst="rect">
            <a:avLst/>
          </a:prstGeom>
        </p:spPr>
      </p:pic>
    </p:spTree>
    <p:extLst>
      <p:ext uri="{BB962C8B-B14F-4D97-AF65-F5344CB8AC3E}">
        <p14:creationId xmlns:p14="http://schemas.microsoft.com/office/powerpoint/2010/main" val="2836227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EEB14-B27D-C8B0-ECCB-8DD0009F8A73}"/>
            </a:ext>
          </a:extLst>
        </p:cNvPr>
        <p:cNvGrpSpPr/>
        <p:nvPr/>
      </p:nvGrpSpPr>
      <p:grpSpPr>
        <a:xfrm>
          <a:off x="0" y="0"/>
          <a:ext cx="0" cy="0"/>
          <a:chOff x="0" y="0"/>
          <a:chExt cx="0" cy="0"/>
        </a:xfrm>
      </p:grpSpPr>
      <p:pic>
        <p:nvPicPr>
          <p:cNvPr id="11" name="object 2">
            <a:extLst>
              <a:ext uri="{FF2B5EF4-FFF2-40B4-BE49-F238E27FC236}">
                <a16:creationId xmlns:a16="http://schemas.microsoft.com/office/drawing/2014/main" id="{FE5BEF46-15FC-1D68-1B62-EE96410ACA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B3941062-9245-FE2E-0C95-85E755B0CC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a:extLst>
              <a:ext uri="{FF2B5EF4-FFF2-40B4-BE49-F238E27FC236}">
                <a16:creationId xmlns:a16="http://schemas.microsoft.com/office/drawing/2014/main" id="{AAAAC211-ED39-6502-EF60-1B1EFC39D2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00200" y="114300"/>
            <a:ext cx="15087600" cy="10058400"/>
          </a:xfrm>
          <a:prstGeom prst="rect">
            <a:avLst/>
          </a:prstGeom>
        </p:spPr>
      </p:pic>
    </p:spTree>
    <p:extLst>
      <p:ext uri="{BB962C8B-B14F-4D97-AF65-F5344CB8AC3E}">
        <p14:creationId xmlns:p14="http://schemas.microsoft.com/office/powerpoint/2010/main" val="3862313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96F67-9125-F6FA-513F-0AD643E0B801}"/>
            </a:ext>
          </a:extLst>
        </p:cNvPr>
        <p:cNvGrpSpPr/>
        <p:nvPr/>
      </p:nvGrpSpPr>
      <p:grpSpPr>
        <a:xfrm>
          <a:off x="0" y="0"/>
          <a:ext cx="0" cy="0"/>
          <a:chOff x="0" y="0"/>
          <a:chExt cx="0" cy="0"/>
        </a:xfrm>
      </p:grpSpPr>
      <p:pic>
        <p:nvPicPr>
          <p:cNvPr id="11" name="object 2">
            <a:extLst>
              <a:ext uri="{FF2B5EF4-FFF2-40B4-BE49-F238E27FC236}">
                <a16:creationId xmlns:a16="http://schemas.microsoft.com/office/drawing/2014/main" id="{A8D06CFC-C4C6-6960-6711-ADD2DD0FA8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0F595E5D-C0F4-1446-1705-C83750ABD07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867" y="-25734"/>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a:extLst>
              <a:ext uri="{FF2B5EF4-FFF2-40B4-BE49-F238E27FC236}">
                <a16:creationId xmlns:a16="http://schemas.microsoft.com/office/drawing/2014/main" id="{BAA5D6A7-57C6-C5F2-6F2F-70E3CEFFC5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8800" y="266700"/>
            <a:ext cx="14630400" cy="9753600"/>
          </a:xfrm>
          <a:prstGeom prst="rect">
            <a:avLst/>
          </a:prstGeom>
        </p:spPr>
      </p:pic>
      <p:sp>
        <p:nvSpPr>
          <p:cNvPr id="2" name="Rectangle 1">
            <a:extLst>
              <a:ext uri="{FF2B5EF4-FFF2-40B4-BE49-F238E27FC236}">
                <a16:creationId xmlns:a16="http://schemas.microsoft.com/office/drawing/2014/main" id="{F9FC55C1-9C55-97FF-BC6E-FD92425537A7}"/>
              </a:ext>
            </a:extLst>
          </p:cNvPr>
          <p:cNvSpPr/>
          <p:nvPr/>
        </p:nvSpPr>
        <p:spPr>
          <a:xfrm>
            <a:off x="2286000" y="3200916"/>
            <a:ext cx="14005261" cy="4914384"/>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Final Box Truck WW-ZOI">
            <a:extLst>
              <a:ext uri="{FF2B5EF4-FFF2-40B4-BE49-F238E27FC236}">
                <a16:creationId xmlns:a16="http://schemas.microsoft.com/office/drawing/2014/main" id="{1718ABB5-66E7-1BF2-39D6-0F0D543EC515}"/>
              </a:ext>
            </a:extLst>
          </p:cNvPr>
          <p:cNvGrpSpPr/>
          <p:nvPr/>
        </p:nvGrpSpPr>
        <p:grpSpPr>
          <a:xfrm>
            <a:off x="5682238" y="3162300"/>
            <a:ext cx="6890762" cy="4801839"/>
            <a:chOff x="4459565" y="2088615"/>
            <a:chExt cx="4707397" cy="3503801"/>
          </a:xfrm>
        </p:grpSpPr>
        <p:pic>
          <p:nvPicPr>
            <p:cNvPr id="38" name="Picture 37">
              <a:extLst>
                <a:ext uri="{FF2B5EF4-FFF2-40B4-BE49-F238E27FC236}">
                  <a16:creationId xmlns:a16="http://schemas.microsoft.com/office/drawing/2014/main" id="{FA41FD8C-8CE9-D672-5648-98705EB399BA}"/>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4459565" y="2088615"/>
              <a:ext cx="4707397" cy="3503801"/>
            </a:xfrm>
            <a:prstGeom prst="rect">
              <a:avLst/>
            </a:prstGeom>
          </p:spPr>
        </p:pic>
        <p:cxnSp>
          <p:nvCxnSpPr>
            <p:cNvPr id="39" name="Straight Connector 38">
              <a:extLst>
                <a:ext uri="{FF2B5EF4-FFF2-40B4-BE49-F238E27FC236}">
                  <a16:creationId xmlns:a16="http://schemas.microsoft.com/office/drawing/2014/main" id="{B1AFF37F-8026-C739-8821-EE542F0F5DCF}"/>
                </a:ext>
              </a:extLst>
            </p:cNvPr>
            <p:cNvCxnSpPr/>
            <p:nvPr/>
          </p:nvCxnSpPr>
          <p:spPr>
            <a:xfrm>
              <a:off x="8759687" y="2928731"/>
              <a:ext cx="0" cy="2080591"/>
            </a:xfrm>
            <a:prstGeom prst="line">
              <a:avLst/>
            </a:prstGeom>
            <a:noFill/>
            <a:ln w="25400" cap="flat" cmpd="sng" algn="ctr">
              <a:solidFill>
                <a:srgbClr val="FF0000"/>
              </a:solidFill>
              <a:prstDash val="solid"/>
            </a:ln>
            <a:effectLst/>
          </p:spPr>
        </p:cxnSp>
        <p:cxnSp>
          <p:nvCxnSpPr>
            <p:cNvPr id="40" name="Straight Arrow Connector 39">
              <a:extLst>
                <a:ext uri="{FF2B5EF4-FFF2-40B4-BE49-F238E27FC236}">
                  <a16:creationId xmlns:a16="http://schemas.microsoft.com/office/drawing/2014/main" id="{29BCC219-9D71-EECB-D99D-762EE1DC1282}"/>
                </a:ext>
              </a:extLst>
            </p:cNvPr>
            <p:cNvCxnSpPr/>
            <p:nvPr/>
          </p:nvCxnSpPr>
          <p:spPr>
            <a:xfrm flipV="1">
              <a:off x="7634303" y="4953828"/>
              <a:ext cx="1120715" cy="10693"/>
            </a:xfrm>
            <a:prstGeom prst="straightConnector1">
              <a:avLst/>
            </a:prstGeom>
            <a:noFill/>
            <a:ln w="38100" cap="flat" cmpd="sng" algn="ctr">
              <a:solidFill>
                <a:srgbClr val="FF0000"/>
              </a:solidFill>
              <a:prstDash val="solid"/>
              <a:headEnd type="triangle"/>
              <a:tailEnd type="triangle"/>
            </a:ln>
            <a:effectLst/>
          </p:spPr>
        </p:cxnSp>
        <p:sp>
          <p:nvSpPr>
            <p:cNvPr id="41" name="TextBox 40">
              <a:extLst>
                <a:ext uri="{FF2B5EF4-FFF2-40B4-BE49-F238E27FC236}">
                  <a16:creationId xmlns:a16="http://schemas.microsoft.com/office/drawing/2014/main" id="{7C5FED56-E8BC-4CB8-E8BF-C51976743B82}"/>
                </a:ext>
              </a:extLst>
            </p:cNvPr>
            <p:cNvSpPr txBox="1"/>
            <p:nvPr/>
          </p:nvSpPr>
          <p:spPr>
            <a:xfrm>
              <a:off x="7116548" y="5194853"/>
              <a:ext cx="1680909" cy="369332"/>
            </a:xfrm>
            <a:prstGeom prst="rect">
              <a:avLst/>
            </a:prstGeom>
            <a:solidFill>
              <a:sysClr val="window" lastClr="FFFFFF">
                <a:alpha val="80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latin typeface="Arial"/>
                  <a:ea typeface="+mn-ea"/>
                  <a:cs typeface="+mn-cs"/>
                </a:rPr>
                <a:t>Working Width</a:t>
              </a:r>
            </a:p>
          </p:txBody>
        </p:sp>
        <p:cxnSp>
          <p:nvCxnSpPr>
            <p:cNvPr id="42" name="Straight Arrow Connector 41">
              <a:extLst>
                <a:ext uri="{FF2B5EF4-FFF2-40B4-BE49-F238E27FC236}">
                  <a16:creationId xmlns:a16="http://schemas.microsoft.com/office/drawing/2014/main" id="{1635CB8F-BC8F-A8E4-1F5C-06613069E5A7}"/>
                </a:ext>
              </a:extLst>
            </p:cNvPr>
            <p:cNvCxnSpPr/>
            <p:nvPr/>
          </p:nvCxnSpPr>
          <p:spPr>
            <a:xfrm flipV="1">
              <a:off x="7924800" y="4985302"/>
              <a:ext cx="93967" cy="183047"/>
            </a:xfrm>
            <a:prstGeom prst="straightConnector1">
              <a:avLst/>
            </a:prstGeom>
            <a:noFill/>
            <a:ln w="28575" cap="flat" cmpd="sng" algn="ctr">
              <a:solidFill>
                <a:srgbClr val="FF0000"/>
              </a:solidFill>
              <a:prstDash val="solid"/>
              <a:tailEnd type="triangle"/>
            </a:ln>
            <a:effectLst/>
          </p:spPr>
        </p:cxnSp>
        <p:sp>
          <p:nvSpPr>
            <p:cNvPr id="43" name="TextBox 42">
              <a:extLst>
                <a:ext uri="{FF2B5EF4-FFF2-40B4-BE49-F238E27FC236}">
                  <a16:creationId xmlns:a16="http://schemas.microsoft.com/office/drawing/2014/main" id="{8DC6472D-B728-A50E-4D20-9900D5FAD03A}"/>
                </a:ext>
              </a:extLst>
            </p:cNvPr>
            <p:cNvSpPr txBox="1"/>
            <p:nvPr/>
          </p:nvSpPr>
          <p:spPr>
            <a:xfrm>
              <a:off x="5068955" y="2286001"/>
              <a:ext cx="1920240" cy="369332"/>
            </a:xfrm>
            <a:prstGeom prst="rect">
              <a:avLst/>
            </a:prstGeom>
            <a:solidFill>
              <a:sysClr val="window" lastClr="FFFFFF">
                <a:alpha val="80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latin typeface="Arial"/>
                  <a:ea typeface="+mn-ea"/>
                  <a:cs typeface="+mn-cs"/>
                </a:rPr>
                <a:t>Zone of Intrusion</a:t>
              </a:r>
            </a:p>
          </p:txBody>
        </p:sp>
        <p:cxnSp>
          <p:nvCxnSpPr>
            <p:cNvPr id="44" name="Straight Arrow Connector 43">
              <a:extLst>
                <a:ext uri="{FF2B5EF4-FFF2-40B4-BE49-F238E27FC236}">
                  <a16:creationId xmlns:a16="http://schemas.microsoft.com/office/drawing/2014/main" id="{A3D1B379-A5A8-9E6C-3BEB-146C23191584}"/>
                </a:ext>
              </a:extLst>
            </p:cNvPr>
            <p:cNvCxnSpPr>
              <a:cxnSpLocks/>
              <a:stCxn id="43" idx="3"/>
            </p:cNvCxnSpPr>
            <p:nvPr/>
          </p:nvCxnSpPr>
          <p:spPr>
            <a:xfrm>
              <a:off x="6989195" y="2470667"/>
              <a:ext cx="700866" cy="604337"/>
            </a:xfrm>
            <a:prstGeom prst="straightConnector1">
              <a:avLst/>
            </a:prstGeom>
            <a:noFill/>
            <a:ln w="38100" cap="flat" cmpd="sng" algn="ctr">
              <a:solidFill>
                <a:srgbClr val="92D050"/>
              </a:solidFill>
              <a:prstDash val="solid"/>
              <a:tailEnd type="triangle"/>
            </a:ln>
            <a:effectLst/>
          </p:spPr>
        </p:cxnSp>
        <p:sp>
          <p:nvSpPr>
            <p:cNvPr id="45" name="Freeform: Shape 44">
              <a:extLst>
                <a:ext uri="{FF2B5EF4-FFF2-40B4-BE49-F238E27FC236}">
                  <a16:creationId xmlns:a16="http://schemas.microsoft.com/office/drawing/2014/main" id="{8EC0879E-4BEA-D8B4-9DEF-14DC8BD8E653}"/>
                </a:ext>
              </a:extLst>
            </p:cNvPr>
            <p:cNvSpPr/>
            <p:nvPr/>
          </p:nvSpPr>
          <p:spPr>
            <a:xfrm>
              <a:off x="7659757" y="2252870"/>
              <a:ext cx="1073426" cy="1987826"/>
            </a:xfrm>
            <a:custGeom>
              <a:avLst/>
              <a:gdLst>
                <a:gd name="connsiteX0" fmla="*/ 0 w 1073426"/>
                <a:gd name="connsiteY0" fmla="*/ 0 h 1987826"/>
                <a:gd name="connsiteX1" fmla="*/ 1033669 w 1073426"/>
                <a:gd name="connsiteY1" fmla="*/ 742121 h 1987826"/>
                <a:gd name="connsiteX2" fmla="*/ 1073426 w 1073426"/>
                <a:gd name="connsiteY2" fmla="*/ 1166191 h 1987826"/>
                <a:gd name="connsiteX3" fmla="*/ 490330 w 1073426"/>
                <a:gd name="connsiteY3" fmla="*/ 1974573 h 1987826"/>
                <a:gd name="connsiteX4" fmla="*/ 53008 w 1073426"/>
                <a:gd name="connsiteY4" fmla="*/ 1987826 h 1987826"/>
                <a:gd name="connsiteX5" fmla="*/ 0 w 1073426"/>
                <a:gd name="connsiteY5" fmla="*/ 0 h 198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3426" h="1987826">
                  <a:moveTo>
                    <a:pt x="0" y="0"/>
                  </a:moveTo>
                  <a:lnTo>
                    <a:pt x="1033669" y="742121"/>
                  </a:lnTo>
                  <a:lnTo>
                    <a:pt x="1073426" y="1166191"/>
                  </a:lnTo>
                  <a:lnTo>
                    <a:pt x="490330" y="1974573"/>
                  </a:lnTo>
                  <a:lnTo>
                    <a:pt x="53008" y="1987826"/>
                  </a:lnTo>
                  <a:lnTo>
                    <a:pt x="0" y="0"/>
                  </a:lnTo>
                  <a:close/>
                </a:path>
              </a:pathLst>
            </a:custGeom>
            <a:solidFill>
              <a:srgbClr val="6EB868">
                <a:alpha val="30980"/>
              </a:srgbClr>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mn-cs"/>
              </a:endParaRPr>
            </a:p>
          </p:txBody>
        </p:sp>
      </p:grpSp>
      <p:pic>
        <p:nvPicPr>
          <p:cNvPr id="46" name="RSD10_MASH_TL4pass">
            <a:hlinkClick r:id="" action="ppaction://media"/>
            <a:extLst>
              <a:ext uri="{FF2B5EF4-FFF2-40B4-BE49-F238E27FC236}">
                <a16:creationId xmlns:a16="http://schemas.microsoft.com/office/drawing/2014/main" id="{F65F51BF-5EF3-AADB-9857-02D92BED8EEB}"/>
              </a:ext>
            </a:extLst>
          </p:cNvPr>
          <p:cNvPicPr>
            <a:picLocks noChangeAspect="1"/>
          </p:cNvPicPr>
          <p:nvPr>
            <a:videoFile r:link="rId1"/>
            <p:extLst>
              <p:ext uri="{DAA4B4D4-6D71-4841-9C94-3DE7FCFB9230}">
                <p14:media xmlns:p14="http://schemas.microsoft.com/office/powerpoint/2010/main" r:embed="rId2">
                  <p14:trim st="4147"/>
                </p14:media>
              </p:ext>
            </p:extLst>
          </p:nvPr>
        </p:nvPicPr>
        <p:blipFill>
          <a:blip r:embed="rId9"/>
          <a:stretch>
            <a:fillRect/>
          </a:stretch>
        </p:blipFill>
        <p:spPr>
          <a:xfrm>
            <a:off x="5719456" y="3163150"/>
            <a:ext cx="6781800" cy="5086350"/>
          </a:xfrm>
          <a:prstGeom prst="rect">
            <a:avLst/>
          </a:prstGeom>
        </p:spPr>
      </p:pic>
    </p:spTree>
    <p:extLst>
      <p:ext uri="{BB962C8B-B14F-4D97-AF65-F5344CB8AC3E}">
        <p14:creationId xmlns:p14="http://schemas.microsoft.com/office/powerpoint/2010/main" val="67678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000"/>
                                  </p:stCondLst>
                                  <p:childTnLst>
                                    <p:set>
                                      <p:cBhvr>
                                        <p:cTn id="6" dur="1" fill="hold">
                                          <p:stCondLst>
                                            <p:cond delay="0"/>
                                          </p:stCondLst>
                                        </p:cTn>
                                        <p:tgtEl>
                                          <p:spTgt spid="37"/>
                                        </p:tgtEl>
                                        <p:attrNameLst>
                                          <p:attrName>style.visibility</p:attrName>
                                        </p:attrNameLst>
                                      </p:cBhvr>
                                      <p:to>
                                        <p:strVal val="visible"/>
                                      </p:to>
                                    </p:set>
                                  </p:childTnLst>
                                </p:cTn>
                              </p:par>
                            </p:childTnLst>
                          </p:cTn>
                        </p:par>
                        <p:par>
                          <p:cTn id="7" fill="hold">
                            <p:stCondLst>
                              <p:cond delay="7000"/>
                            </p:stCondLst>
                            <p:childTnLst>
                              <p:par>
                                <p:cTn id="8" presetID="1" presetClass="mediacall" presetSubtype="0" fill="hold" nodeType="afterEffect">
                                  <p:stCondLst>
                                    <p:cond delay="0"/>
                                  </p:stCondLst>
                                  <p:childTnLst>
                                    <p:cmd type="call" cmd="playFrom(0.0)">
                                      <p:cBhvr>
                                        <p:cTn id="9" dur="2686" fill="hold"/>
                                        <p:tgtEl>
                                          <p:spTgt spid="4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showWhenStopped="0">
                <p:cTn id="10" fill="hold" display="0">
                  <p:stCondLst>
                    <p:cond delay="indefinite"/>
                  </p:stCondLst>
                </p:cTn>
                <p:tgtEl>
                  <p:spTgt spid="46"/>
                </p:tgtEl>
              </p:cMediaNode>
            </p:video>
            <p:seq concurrent="1" nextAc="seek">
              <p:cTn id="11" restart="whenNotActive" fill="hold" evtFilter="cancelBubble" nodeType="interactiveSeq">
                <p:stCondLst>
                  <p:cond evt="onClick" delay="0">
                    <p:tgtEl>
                      <p:spTgt spid="4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6"/>
                                        </p:tgtEl>
                                      </p:cBhvr>
                                    </p:cmd>
                                  </p:childTnLst>
                                </p:cTn>
                              </p:par>
                            </p:childTnLst>
                          </p:cTn>
                        </p:par>
                      </p:childTnLst>
                    </p:cTn>
                  </p:par>
                </p:childTnLst>
              </p:cTn>
              <p:nextCondLst>
                <p:cond evt="onClick" delay="0">
                  <p:tgtEl>
                    <p:spTgt spid="46"/>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ject 2">
            <a:extLst>
              <a:ext uri="{FF2B5EF4-FFF2-40B4-BE49-F238E27FC236}">
                <a16:creationId xmlns:a16="http://schemas.microsoft.com/office/drawing/2014/main" id="{BEE8D3FB-3643-85F4-76B5-1D8EC4E172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B3743708-D65E-E754-D7A9-FF75AF4663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23C42996-6DB7-6505-F6A4-12486F2355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8800" y="266700"/>
            <a:ext cx="14630400" cy="9753600"/>
          </a:xfrm>
          <a:prstGeom prst="rect">
            <a:avLst/>
          </a:prstGeom>
        </p:spPr>
      </p:pic>
      <p:sp>
        <p:nvSpPr>
          <p:cNvPr id="15" name="Rectangle 14">
            <a:extLst>
              <a:ext uri="{FF2B5EF4-FFF2-40B4-BE49-F238E27FC236}">
                <a16:creationId xmlns:a16="http://schemas.microsoft.com/office/drawing/2014/main" id="{0B45719F-BF81-952E-FD01-380EFBE7DBCB}"/>
              </a:ext>
            </a:extLst>
          </p:cNvPr>
          <p:cNvSpPr/>
          <p:nvPr/>
        </p:nvSpPr>
        <p:spPr>
          <a:xfrm>
            <a:off x="5410200" y="4610100"/>
            <a:ext cx="2136807" cy="4038600"/>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BDA4A00-1A74-4E2D-2540-16CD86BC0494}"/>
              </a:ext>
            </a:extLst>
          </p:cNvPr>
          <p:cNvSpPr/>
          <p:nvPr/>
        </p:nvSpPr>
        <p:spPr>
          <a:xfrm>
            <a:off x="12979540" y="4337354"/>
            <a:ext cx="2136807" cy="4771690"/>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40B06520-8614-9174-5AD3-F3F6FB92D09D}"/>
              </a:ext>
            </a:extLst>
          </p:cNvPr>
          <p:cNvPicPr>
            <a:picLocks noChangeAspect="1"/>
          </p:cNvPicPr>
          <p:nvPr/>
        </p:nvPicPr>
        <p:blipFill>
          <a:blip r:embed="rId6"/>
          <a:stretch>
            <a:fillRect/>
          </a:stretch>
        </p:blipFill>
        <p:spPr>
          <a:xfrm>
            <a:off x="7086600" y="4337353"/>
            <a:ext cx="6573712" cy="4741465"/>
          </a:xfrm>
          <a:prstGeom prst="rect">
            <a:avLst/>
          </a:prstGeom>
        </p:spPr>
      </p:pic>
      <p:sp>
        <p:nvSpPr>
          <p:cNvPr id="20" name="Arrow: Right 19">
            <a:extLst>
              <a:ext uri="{FF2B5EF4-FFF2-40B4-BE49-F238E27FC236}">
                <a16:creationId xmlns:a16="http://schemas.microsoft.com/office/drawing/2014/main" id="{B793AB53-D8B9-F905-77F4-BCEBDB6B0C58}"/>
              </a:ext>
            </a:extLst>
          </p:cNvPr>
          <p:cNvSpPr/>
          <p:nvPr/>
        </p:nvSpPr>
        <p:spPr>
          <a:xfrm rot="10800000">
            <a:off x="13292370" y="4307126"/>
            <a:ext cx="2709630" cy="607773"/>
          </a:xfrm>
          <a:prstGeom prst="rightArrow">
            <a:avLst/>
          </a:prstGeom>
          <a:solidFill>
            <a:srgbClr val="FEE06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D8B8C33-F8FB-1A1C-BF99-5339AA926AAC}"/>
              </a:ext>
            </a:extLst>
          </p:cNvPr>
          <p:cNvSpPr/>
          <p:nvPr/>
        </p:nvSpPr>
        <p:spPr>
          <a:xfrm>
            <a:off x="9829800" y="4305300"/>
            <a:ext cx="3276600" cy="457200"/>
          </a:xfrm>
          <a:prstGeom prst="rect">
            <a:avLst/>
          </a:prstGeom>
          <a:solidFill>
            <a:srgbClr val="FEE06D">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633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A6270-FB6B-CA26-2B65-BAFB75978113}"/>
            </a:ext>
          </a:extLst>
        </p:cNvPr>
        <p:cNvGrpSpPr/>
        <p:nvPr/>
      </p:nvGrpSpPr>
      <p:grpSpPr>
        <a:xfrm>
          <a:off x="0" y="0"/>
          <a:ext cx="0" cy="0"/>
          <a:chOff x="0" y="0"/>
          <a:chExt cx="0" cy="0"/>
        </a:xfrm>
      </p:grpSpPr>
      <p:pic>
        <p:nvPicPr>
          <p:cNvPr id="11" name="object 2">
            <a:extLst>
              <a:ext uri="{FF2B5EF4-FFF2-40B4-BE49-F238E27FC236}">
                <a16:creationId xmlns:a16="http://schemas.microsoft.com/office/drawing/2014/main" id="{CAEC3389-C2C5-4A57-1D1A-6D1C16AD67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315650A4-4218-DDE6-7FE4-BDCCDFA2C3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1AC50A6C-878B-6A77-20D9-3C7D780ED1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5850" y="719137"/>
            <a:ext cx="16116300" cy="8848725"/>
          </a:xfrm>
          <a:prstGeom prst="rect">
            <a:avLst/>
          </a:prstGeom>
          <a:ln w="31750">
            <a:solidFill>
              <a:srgbClr val="17375E"/>
            </a:solidFill>
          </a:ln>
        </p:spPr>
      </p:pic>
      <p:sp>
        <p:nvSpPr>
          <p:cNvPr id="7" name="Rectangle 6">
            <a:extLst>
              <a:ext uri="{FF2B5EF4-FFF2-40B4-BE49-F238E27FC236}">
                <a16:creationId xmlns:a16="http://schemas.microsoft.com/office/drawing/2014/main" id="{F3614EB9-B469-9F35-1FBF-B26F29E9F3DE}"/>
              </a:ext>
            </a:extLst>
          </p:cNvPr>
          <p:cNvSpPr/>
          <p:nvPr/>
        </p:nvSpPr>
        <p:spPr>
          <a:xfrm>
            <a:off x="1295400" y="3016250"/>
            <a:ext cx="15544800" cy="4641850"/>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A32C822-97E3-5564-5300-C10CA6016670}"/>
              </a:ext>
            </a:extLst>
          </p:cNvPr>
          <p:cNvPicPr>
            <a:picLocks noChangeAspect="1"/>
          </p:cNvPicPr>
          <p:nvPr/>
        </p:nvPicPr>
        <p:blipFill>
          <a:blip r:embed="rId6"/>
          <a:stretch>
            <a:fillRect/>
          </a:stretch>
        </p:blipFill>
        <p:spPr>
          <a:xfrm>
            <a:off x="1371600" y="3390900"/>
            <a:ext cx="15547183" cy="3352799"/>
          </a:xfrm>
          <a:prstGeom prst="rect">
            <a:avLst/>
          </a:prstGeom>
        </p:spPr>
      </p:pic>
      <p:sp>
        <p:nvSpPr>
          <p:cNvPr id="10" name="Rectangle 9">
            <a:extLst>
              <a:ext uri="{FF2B5EF4-FFF2-40B4-BE49-F238E27FC236}">
                <a16:creationId xmlns:a16="http://schemas.microsoft.com/office/drawing/2014/main" id="{0AC29FE7-B3E4-9156-97C4-AB7318BA9C12}"/>
              </a:ext>
            </a:extLst>
          </p:cNvPr>
          <p:cNvSpPr/>
          <p:nvPr/>
        </p:nvSpPr>
        <p:spPr>
          <a:xfrm>
            <a:off x="2743200" y="3695700"/>
            <a:ext cx="2655624" cy="533400"/>
          </a:xfrm>
          <a:prstGeom prst="rect">
            <a:avLst/>
          </a:prstGeom>
          <a:solidFill>
            <a:srgbClr val="FCEDBB">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07FB40B-A7C9-CBD9-1DCF-1DA66EC97375}"/>
              </a:ext>
            </a:extLst>
          </p:cNvPr>
          <p:cNvSpPr/>
          <p:nvPr/>
        </p:nvSpPr>
        <p:spPr>
          <a:xfrm>
            <a:off x="5943600" y="3390900"/>
            <a:ext cx="2655624" cy="914400"/>
          </a:xfrm>
          <a:prstGeom prst="rect">
            <a:avLst/>
          </a:prstGeom>
          <a:solidFill>
            <a:srgbClr val="FCEDBB">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9F3450B-6A39-6098-3C65-BB576F3E203D}"/>
              </a:ext>
            </a:extLst>
          </p:cNvPr>
          <p:cNvSpPr/>
          <p:nvPr/>
        </p:nvSpPr>
        <p:spPr>
          <a:xfrm>
            <a:off x="12974639" y="3390900"/>
            <a:ext cx="2570161" cy="914400"/>
          </a:xfrm>
          <a:prstGeom prst="rect">
            <a:avLst/>
          </a:prstGeom>
          <a:solidFill>
            <a:srgbClr val="FCEDBB">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6867F516-E1E7-6B54-5368-0547434289D3}"/>
              </a:ext>
            </a:extLst>
          </p:cNvPr>
          <p:cNvPicPr>
            <a:picLocks noChangeAspect="1"/>
          </p:cNvPicPr>
          <p:nvPr/>
        </p:nvPicPr>
        <p:blipFill>
          <a:blip r:embed="rId7"/>
          <a:stretch>
            <a:fillRect/>
          </a:stretch>
        </p:blipFill>
        <p:spPr>
          <a:xfrm>
            <a:off x="13335000" y="6743699"/>
            <a:ext cx="3080015" cy="572003"/>
          </a:xfrm>
          <a:prstGeom prst="rect">
            <a:avLst/>
          </a:prstGeom>
        </p:spPr>
      </p:pic>
    </p:spTree>
    <p:extLst>
      <p:ext uri="{BB962C8B-B14F-4D97-AF65-F5344CB8AC3E}">
        <p14:creationId xmlns:p14="http://schemas.microsoft.com/office/powerpoint/2010/main" val="1804484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3C8DB-13C0-5EA2-3167-0E1F7EAD9669}"/>
            </a:ext>
          </a:extLst>
        </p:cNvPr>
        <p:cNvGrpSpPr/>
        <p:nvPr/>
      </p:nvGrpSpPr>
      <p:grpSpPr>
        <a:xfrm>
          <a:off x="0" y="0"/>
          <a:ext cx="0" cy="0"/>
          <a:chOff x="0" y="0"/>
          <a:chExt cx="0" cy="0"/>
        </a:xfrm>
      </p:grpSpPr>
      <p:pic>
        <p:nvPicPr>
          <p:cNvPr id="17" name="MGS at hinge &amp; down slope">
            <a:hlinkClick r:id="" action="ppaction://media"/>
            <a:extLst>
              <a:ext uri="{FF2B5EF4-FFF2-40B4-BE49-F238E27FC236}">
                <a16:creationId xmlns:a16="http://schemas.microsoft.com/office/drawing/2014/main" id="{09E6E1A1-03FA-B7FB-56C4-4D6CEEA1078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257321" y="4470160"/>
            <a:ext cx="2761827" cy="1553528"/>
          </a:xfrm>
          <a:prstGeom prst="rect">
            <a:avLst/>
          </a:prstGeom>
        </p:spPr>
      </p:pic>
      <p:pic>
        <p:nvPicPr>
          <p:cNvPr id="11" name="object 2">
            <a:extLst>
              <a:ext uri="{FF2B5EF4-FFF2-40B4-BE49-F238E27FC236}">
                <a16:creationId xmlns:a16="http://schemas.microsoft.com/office/drawing/2014/main" id="{35EB12B3-07EF-D306-4747-3F54AD3CDB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B8A4E755-FF46-B4CF-2379-004317FFA7C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531D7262-0A8D-7086-B0F0-AE910224881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28800" y="266700"/>
            <a:ext cx="14630400" cy="9753600"/>
          </a:xfrm>
          <a:prstGeom prst="rect">
            <a:avLst/>
          </a:prstGeom>
        </p:spPr>
      </p:pic>
      <p:sp>
        <p:nvSpPr>
          <p:cNvPr id="10" name="Rectangle 9">
            <a:extLst>
              <a:ext uri="{FF2B5EF4-FFF2-40B4-BE49-F238E27FC236}">
                <a16:creationId xmlns:a16="http://schemas.microsoft.com/office/drawing/2014/main" id="{0CB1BCDE-7BD3-3708-7EEF-7204D2BFD244}"/>
              </a:ext>
            </a:extLst>
          </p:cNvPr>
          <p:cNvSpPr/>
          <p:nvPr/>
        </p:nvSpPr>
        <p:spPr>
          <a:xfrm>
            <a:off x="4724400" y="7277100"/>
            <a:ext cx="2009839" cy="1066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E161E30-07B0-1E41-2F7B-A94A93F36E7A}"/>
              </a:ext>
            </a:extLst>
          </p:cNvPr>
          <p:cNvPicPr>
            <a:picLocks noChangeAspect="1"/>
          </p:cNvPicPr>
          <p:nvPr/>
        </p:nvPicPr>
        <p:blipFill>
          <a:blip r:embed="rId9"/>
          <a:srcRect b="20554"/>
          <a:stretch>
            <a:fillRect/>
          </a:stretch>
        </p:blipFill>
        <p:spPr>
          <a:xfrm>
            <a:off x="2127550" y="3045913"/>
            <a:ext cx="6773863" cy="4840787"/>
          </a:xfrm>
          <a:prstGeom prst="rect">
            <a:avLst/>
          </a:prstGeom>
          <a:ln w="63500">
            <a:noFill/>
          </a:ln>
        </p:spPr>
      </p:pic>
      <p:sp>
        <p:nvSpPr>
          <p:cNvPr id="15" name="Rectangle 14">
            <a:extLst>
              <a:ext uri="{FF2B5EF4-FFF2-40B4-BE49-F238E27FC236}">
                <a16:creationId xmlns:a16="http://schemas.microsoft.com/office/drawing/2014/main" id="{C2F38E6D-F05C-85F7-9487-4BEA00DB4D2D}"/>
              </a:ext>
            </a:extLst>
          </p:cNvPr>
          <p:cNvSpPr/>
          <p:nvPr/>
        </p:nvSpPr>
        <p:spPr>
          <a:xfrm>
            <a:off x="9398781" y="5038344"/>
            <a:ext cx="2009839" cy="1066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5F62F46-2326-4818-882F-BAEAC98C5EF7}"/>
              </a:ext>
            </a:extLst>
          </p:cNvPr>
          <p:cNvPicPr>
            <a:picLocks noChangeAspect="1"/>
          </p:cNvPicPr>
          <p:nvPr/>
        </p:nvPicPr>
        <p:blipFill>
          <a:blip r:embed="rId10"/>
          <a:srcRect b="10862"/>
          <a:stretch>
            <a:fillRect/>
          </a:stretch>
        </p:blipFill>
        <p:spPr>
          <a:xfrm>
            <a:off x="9604462" y="3035245"/>
            <a:ext cx="6321338" cy="5308655"/>
          </a:xfrm>
          <a:prstGeom prst="rect">
            <a:avLst/>
          </a:prstGeom>
          <a:ln w="63500">
            <a:noFill/>
          </a:ln>
        </p:spPr>
      </p:pic>
      <p:sp>
        <p:nvSpPr>
          <p:cNvPr id="16" name="Rectangle 15">
            <a:extLst>
              <a:ext uri="{FF2B5EF4-FFF2-40B4-BE49-F238E27FC236}">
                <a16:creationId xmlns:a16="http://schemas.microsoft.com/office/drawing/2014/main" id="{C6C64AD8-68D5-E6E8-83D6-BB7756E133CF}"/>
              </a:ext>
            </a:extLst>
          </p:cNvPr>
          <p:cNvSpPr/>
          <p:nvPr/>
        </p:nvSpPr>
        <p:spPr>
          <a:xfrm>
            <a:off x="5729319" y="9182100"/>
            <a:ext cx="1357281" cy="381000"/>
          </a:xfrm>
          <a:prstGeom prst="rect">
            <a:avLst/>
          </a:prstGeom>
          <a:solidFill>
            <a:srgbClr val="FCED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1566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10"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7"/>
                                        </p:tgtEl>
                                      </p:cBhvr>
                                    </p:cmd>
                                  </p:childTnLst>
                                </p:cTn>
                              </p:par>
                            </p:childTnLst>
                          </p:cTn>
                        </p:par>
                      </p:childTnLst>
                    </p:cTn>
                  </p:par>
                </p:childTnLst>
              </p:cTn>
              <p:nextCondLst>
                <p:cond evt="onClick" delay="0">
                  <p:tgtEl>
                    <p:spTgt spid="17"/>
                  </p:tgtEl>
                </p:cond>
              </p:nextCondLst>
            </p:seq>
            <p:video fullScrn="1">
              <p:cMediaNode vol="80000" mute="1">
                <p:cTn id="12" fill="hold" display="0">
                  <p:stCondLst>
                    <p:cond delay="indefinite"/>
                  </p:stCondLst>
                </p:cTn>
                <p:tgtEl>
                  <p:spTgt spid="17"/>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B8EE3-BE5E-CF4E-59DD-29534FC5E37A}"/>
            </a:ext>
          </a:extLst>
        </p:cNvPr>
        <p:cNvGrpSpPr/>
        <p:nvPr/>
      </p:nvGrpSpPr>
      <p:grpSpPr>
        <a:xfrm>
          <a:off x="0" y="0"/>
          <a:ext cx="0" cy="0"/>
          <a:chOff x="0" y="0"/>
          <a:chExt cx="0" cy="0"/>
        </a:xfrm>
      </p:grpSpPr>
      <p:pic>
        <p:nvPicPr>
          <p:cNvPr id="11" name="object 2">
            <a:extLst>
              <a:ext uri="{FF2B5EF4-FFF2-40B4-BE49-F238E27FC236}">
                <a16:creationId xmlns:a16="http://schemas.microsoft.com/office/drawing/2014/main" id="{B41172B2-23FE-57C2-0B34-F592F12863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3810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201951FA-3AEC-9F90-3141-8C78EF6399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24366DE5-94CA-6A0C-6058-8DE622E5D735}"/>
              </a:ext>
            </a:extLst>
          </p:cNvPr>
          <p:cNvSpPr/>
          <p:nvPr/>
        </p:nvSpPr>
        <p:spPr>
          <a:xfrm>
            <a:off x="2667000" y="2483421"/>
            <a:ext cx="13030200" cy="5327079"/>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160F266B-1B41-6531-5CDF-9084E92BC5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8800" y="266700"/>
            <a:ext cx="14630400" cy="9753600"/>
          </a:xfrm>
          <a:prstGeom prst="rect">
            <a:avLst/>
          </a:prstGeom>
        </p:spPr>
      </p:pic>
      <p:pic>
        <p:nvPicPr>
          <p:cNvPr id="6" name="Picture 5">
            <a:extLst>
              <a:ext uri="{FF2B5EF4-FFF2-40B4-BE49-F238E27FC236}">
                <a16:creationId xmlns:a16="http://schemas.microsoft.com/office/drawing/2014/main" id="{991AA164-E9EA-6858-2757-5CD3E34BB213}"/>
              </a:ext>
            </a:extLst>
          </p:cNvPr>
          <p:cNvPicPr>
            <a:picLocks noChangeAspect="1"/>
          </p:cNvPicPr>
          <p:nvPr/>
        </p:nvPicPr>
        <p:blipFill>
          <a:blip r:embed="rId6"/>
          <a:stretch>
            <a:fillRect/>
          </a:stretch>
        </p:blipFill>
        <p:spPr>
          <a:xfrm>
            <a:off x="5733754" y="2400300"/>
            <a:ext cx="6820491" cy="5380186"/>
          </a:xfrm>
          <a:prstGeom prst="rect">
            <a:avLst/>
          </a:prstGeom>
        </p:spPr>
      </p:pic>
    </p:spTree>
    <p:extLst>
      <p:ext uri="{BB962C8B-B14F-4D97-AF65-F5344CB8AC3E}">
        <p14:creationId xmlns:p14="http://schemas.microsoft.com/office/powerpoint/2010/main" val="3123242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115C3-CCA5-4DC4-722D-92929F93A85E}"/>
            </a:ext>
          </a:extLst>
        </p:cNvPr>
        <p:cNvGrpSpPr/>
        <p:nvPr/>
      </p:nvGrpSpPr>
      <p:grpSpPr>
        <a:xfrm>
          <a:off x="0" y="0"/>
          <a:ext cx="0" cy="0"/>
          <a:chOff x="0" y="0"/>
          <a:chExt cx="0" cy="0"/>
        </a:xfrm>
      </p:grpSpPr>
      <p:pic>
        <p:nvPicPr>
          <p:cNvPr id="10" name="MGS Omitted Post">
            <a:hlinkClick r:id="" action="ppaction://media"/>
            <a:extLst>
              <a:ext uri="{FF2B5EF4-FFF2-40B4-BE49-F238E27FC236}">
                <a16:creationId xmlns:a16="http://schemas.microsoft.com/office/drawing/2014/main" id="{FC00757C-67F8-8167-EC8E-82912210B01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436517" y="5753100"/>
            <a:ext cx="3607118" cy="2029004"/>
          </a:xfrm>
          <a:prstGeom prst="rect">
            <a:avLst/>
          </a:prstGeom>
        </p:spPr>
      </p:pic>
      <p:pic>
        <p:nvPicPr>
          <p:cNvPr id="11" name="object 2">
            <a:extLst>
              <a:ext uri="{FF2B5EF4-FFF2-40B4-BE49-F238E27FC236}">
                <a16:creationId xmlns:a16="http://schemas.microsoft.com/office/drawing/2014/main" id="{9AC15127-33DA-3C59-CADA-21E88EE536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53234"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86123C9F-68AC-9F21-A81E-1271D37E500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8BFE6482-EF14-C558-71B1-3DC190BB28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28800" y="266700"/>
            <a:ext cx="14630400" cy="9753600"/>
          </a:xfrm>
          <a:prstGeom prst="rect">
            <a:avLst/>
          </a:prstGeom>
        </p:spPr>
      </p:pic>
      <p:pic>
        <p:nvPicPr>
          <p:cNvPr id="19" name="Picture 18">
            <a:extLst>
              <a:ext uri="{FF2B5EF4-FFF2-40B4-BE49-F238E27FC236}">
                <a16:creationId xmlns:a16="http://schemas.microsoft.com/office/drawing/2014/main" id="{2F58FD16-DB39-96E1-5B96-5AA9796EB53A}"/>
              </a:ext>
            </a:extLst>
          </p:cNvPr>
          <p:cNvPicPr>
            <a:picLocks noChangeAspect="1"/>
          </p:cNvPicPr>
          <p:nvPr/>
        </p:nvPicPr>
        <p:blipFill>
          <a:blip r:embed="rId9"/>
          <a:srcRect r="26207"/>
          <a:stretch>
            <a:fillRect/>
          </a:stretch>
        </p:blipFill>
        <p:spPr>
          <a:xfrm>
            <a:off x="2209801" y="5436870"/>
            <a:ext cx="6248400" cy="2866998"/>
          </a:xfrm>
          <a:prstGeom prst="rect">
            <a:avLst/>
          </a:prstGeom>
        </p:spPr>
      </p:pic>
      <p:pic>
        <p:nvPicPr>
          <p:cNvPr id="21" name="Picture 20">
            <a:extLst>
              <a:ext uri="{FF2B5EF4-FFF2-40B4-BE49-F238E27FC236}">
                <a16:creationId xmlns:a16="http://schemas.microsoft.com/office/drawing/2014/main" id="{E9A89346-5405-62C2-A419-951D622949A8}"/>
              </a:ext>
            </a:extLst>
          </p:cNvPr>
          <p:cNvPicPr>
            <a:picLocks noChangeAspect="1"/>
          </p:cNvPicPr>
          <p:nvPr/>
        </p:nvPicPr>
        <p:blipFill>
          <a:blip r:embed="rId10"/>
          <a:srcRect r="40452"/>
          <a:stretch>
            <a:fillRect/>
          </a:stretch>
        </p:blipFill>
        <p:spPr>
          <a:xfrm>
            <a:off x="1981201" y="2194357"/>
            <a:ext cx="7315200" cy="2339543"/>
          </a:xfrm>
          <a:prstGeom prst="rect">
            <a:avLst/>
          </a:prstGeom>
        </p:spPr>
      </p:pic>
      <p:pic>
        <p:nvPicPr>
          <p:cNvPr id="23" name="Picture 22">
            <a:extLst>
              <a:ext uri="{FF2B5EF4-FFF2-40B4-BE49-F238E27FC236}">
                <a16:creationId xmlns:a16="http://schemas.microsoft.com/office/drawing/2014/main" id="{35CB9914-D6F4-21EC-DAF0-C72BB6C5CEFA}"/>
              </a:ext>
            </a:extLst>
          </p:cNvPr>
          <p:cNvPicPr>
            <a:picLocks noChangeAspect="1"/>
          </p:cNvPicPr>
          <p:nvPr/>
        </p:nvPicPr>
        <p:blipFill>
          <a:blip r:embed="rId10"/>
          <a:srcRect l="33872" t="82572" r="29377" b="-1299"/>
          <a:stretch>
            <a:fillRect/>
          </a:stretch>
        </p:blipFill>
        <p:spPr>
          <a:xfrm>
            <a:off x="4857940" y="4095750"/>
            <a:ext cx="4514659" cy="438150"/>
          </a:xfrm>
          <a:prstGeom prst="rect">
            <a:avLst/>
          </a:prstGeom>
        </p:spPr>
      </p:pic>
      <p:pic>
        <p:nvPicPr>
          <p:cNvPr id="25" name="Picture 24">
            <a:extLst>
              <a:ext uri="{FF2B5EF4-FFF2-40B4-BE49-F238E27FC236}">
                <a16:creationId xmlns:a16="http://schemas.microsoft.com/office/drawing/2014/main" id="{95F976B3-1C38-30F0-EA73-91A93C5FC98C}"/>
              </a:ext>
            </a:extLst>
          </p:cNvPr>
          <p:cNvPicPr>
            <a:picLocks noChangeAspect="1"/>
          </p:cNvPicPr>
          <p:nvPr/>
        </p:nvPicPr>
        <p:blipFill>
          <a:blip r:embed="rId11"/>
          <a:srcRect l="5676" r="12624"/>
          <a:stretch>
            <a:fillRect/>
          </a:stretch>
        </p:blipFill>
        <p:spPr>
          <a:xfrm>
            <a:off x="9067800" y="5436870"/>
            <a:ext cx="7010399" cy="2511054"/>
          </a:xfrm>
          <a:prstGeom prst="rect">
            <a:avLst/>
          </a:prstGeom>
        </p:spPr>
      </p:pic>
      <p:pic>
        <p:nvPicPr>
          <p:cNvPr id="27" name="Picture 26">
            <a:extLst>
              <a:ext uri="{FF2B5EF4-FFF2-40B4-BE49-F238E27FC236}">
                <a16:creationId xmlns:a16="http://schemas.microsoft.com/office/drawing/2014/main" id="{2986E21A-1C2E-B9FF-03C3-56656011D09A}"/>
              </a:ext>
            </a:extLst>
          </p:cNvPr>
          <p:cNvPicPr>
            <a:picLocks noChangeAspect="1"/>
          </p:cNvPicPr>
          <p:nvPr/>
        </p:nvPicPr>
        <p:blipFill>
          <a:blip r:embed="rId12"/>
          <a:srcRect r="66858"/>
          <a:stretch>
            <a:fillRect/>
          </a:stretch>
        </p:blipFill>
        <p:spPr>
          <a:xfrm>
            <a:off x="9982200" y="2262943"/>
            <a:ext cx="3581400" cy="2270957"/>
          </a:xfrm>
          <a:prstGeom prst="rect">
            <a:avLst/>
          </a:prstGeom>
        </p:spPr>
      </p:pic>
      <p:pic>
        <p:nvPicPr>
          <p:cNvPr id="29" name="Picture 28">
            <a:extLst>
              <a:ext uri="{FF2B5EF4-FFF2-40B4-BE49-F238E27FC236}">
                <a16:creationId xmlns:a16="http://schemas.microsoft.com/office/drawing/2014/main" id="{C83F5BE6-91E3-94B2-58E7-72F7051DC208}"/>
              </a:ext>
            </a:extLst>
          </p:cNvPr>
          <p:cNvPicPr>
            <a:picLocks noChangeAspect="1"/>
          </p:cNvPicPr>
          <p:nvPr/>
        </p:nvPicPr>
        <p:blipFill>
          <a:blip r:embed="rId12"/>
          <a:srcRect l="76730"/>
          <a:stretch>
            <a:fillRect/>
          </a:stretch>
        </p:blipFill>
        <p:spPr>
          <a:xfrm>
            <a:off x="13792200" y="2270496"/>
            <a:ext cx="2514600" cy="2270957"/>
          </a:xfrm>
          <a:prstGeom prst="rect">
            <a:avLst/>
          </a:prstGeom>
        </p:spPr>
      </p:pic>
      <p:pic>
        <p:nvPicPr>
          <p:cNvPr id="31" name="Picture 30">
            <a:extLst>
              <a:ext uri="{FF2B5EF4-FFF2-40B4-BE49-F238E27FC236}">
                <a16:creationId xmlns:a16="http://schemas.microsoft.com/office/drawing/2014/main" id="{05914A61-44F6-AA6F-1022-D9FCCB20962B}"/>
              </a:ext>
            </a:extLst>
          </p:cNvPr>
          <p:cNvPicPr>
            <a:picLocks noChangeAspect="1"/>
          </p:cNvPicPr>
          <p:nvPr/>
        </p:nvPicPr>
        <p:blipFill>
          <a:blip r:embed="rId12"/>
          <a:srcRect l="18334" t="76844" r="32421" b="-1618"/>
          <a:stretch>
            <a:fillRect/>
          </a:stretch>
        </p:blipFill>
        <p:spPr>
          <a:xfrm>
            <a:off x="10439400" y="4123690"/>
            <a:ext cx="5321484" cy="562610"/>
          </a:xfrm>
          <a:prstGeom prst="rect">
            <a:avLst/>
          </a:prstGeom>
        </p:spPr>
      </p:pic>
      <p:cxnSp>
        <p:nvCxnSpPr>
          <p:cNvPr id="38" name="Connector: Elbow 37">
            <a:extLst>
              <a:ext uri="{FF2B5EF4-FFF2-40B4-BE49-F238E27FC236}">
                <a16:creationId xmlns:a16="http://schemas.microsoft.com/office/drawing/2014/main" id="{ED8E8951-FC82-5E6F-908F-0D10D4F371F7}"/>
              </a:ext>
            </a:extLst>
          </p:cNvPr>
          <p:cNvCxnSpPr>
            <a:cxnSpLocks/>
          </p:cNvCxnSpPr>
          <p:nvPr/>
        </p:nvCxnSpPr>
        <p:spPr>
          <a:xfrm rot="16200000" flipH="1">
            <a:off x="13030201" y="3238502"/>
            <a:ext cx="1447797" cy="76198"/>
          </a:xfrm>
          <a:prstGeom prst="bentConnector3">
            <a:avLst/>
          </a:prstGeom>
        </p:spPr>
        <p:style>
          <a:lnRef idx="1">
            <a:schemeClr val="dk1"/>
          </a:lnRef>
          <a:fillRef idx="0">
            <a:schemeClr val="dk1"/>
          </a:fillRef>
          <a:effectRef idx="0">
            <a:schemeClr val="dk1"/>
          </a:effectRef>
          <a:fontRef idx="minor">
            <a:schemeClr val="tx1"/>
          </a:fontRef>
        </p:style>
      </p:cxnSp>
      <p:sp>
        <p:nvSpPr>
          <p:cNvPr id="40" name="Rectangle 39">
            <a:extLst>
              <a:ext uri="{FF2B5EF4-FFF2-40B4-BE49-F238E27FC236}">
                <a16:creationId xmlns:a16="http://schemas.microsoft.com/office/drawing/2014/main" id="{D0D87D2B-9B2F-BE86-716E-F3BE1500EDCD}"/>
              </a:ext>
            </a:extLst>
          </p:cNvPr>
          <p:cNvSpPr/>
          <p:nvPr/>
        </p:nvSpPr>
        <p:spPr>
          <a:xfrm>
            <a:off x="13487400" y="2914749"/>
            <a:ext cx="76200" cy="146050"/>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Connector: Elbow 34">
            <a:extLst>
              <a:ext uri="{FF2B5EF4-FFF2-40B4-BE49-F238E27FC236}">
                <a16:creationId xmlns:a16="http://schemas.microsoft.com/office/drawing/2014/main" id="{D0F29C73-C3EE-CD28-9320-759B8183D20F}"/>
              </a:ext>
            </a:extLst>
          </p:cNvPr>
          <p:cNvCxnSpPr>
            <a:cxnSpLocks/>
          </p:cNvCxnSpPr>
          <p:nvPr/>
        </p:nvCxnSpPr>
        <p:spPr>
          <a:xfrm rot="16200000" flipH="1">
            <a:off x="12801602" y="3238502"/>
            <a:ext cx="1447797" cy="76198"/>
          </a:xfrm>
          <a:prstGeom prst="bentConnector3">
            <a:avLst/>
          </a:prstGeom>
        </p:spPr>
        <p:style>
          <a:lnRef idx="1">
            <a:schemeClr val="dk1"/>
          </a:lnRef>
          <a:fillRef idx="0">
            <a:schemeClr val="dk1"/>
          </a:fillRef>
          <a:effectRef idx="0">
            <a:schemeClr val="dk1"/>
          </a:effectRef>
          <a:fontRef idx="minor">
            <a:schemeClr val="tx1"/>
          </a:fontRef>
        </p:style>
      </p:cxnSp>
      <p:sp>
        <p:nvSpPr>
          <p:cNvPr id="44" name="Rectangle 43">
            <a:extLst>
              <a:ext uri="{FF2B5EF4-FFF2-40B4-BE49-F238E27FC236}">
                <a16:creationId xmlns:a16="http://schemas.microsoft.com/office/drawing/2014/main" id="{8A905D72-06C1-5AC9-0EB2-0EBCE6EACE09}"/>
              </a:ext>
            </a:extLst>
          </p:cNvPr>
          <p:cNvSpPr/>
          <p:nvPr/>
        </p:nvSpPr>
        <p:spPr>
          <a:xfrm>
            <a:off x="2362200" y="2270496"/>
            <a:ext cx="2209800" cy="206004"/>
          </a:xfrm>
          <a:prstGeom prst="rect">
            <a:avLst/>
          </a:prstGeom>
          <a:solidFill>
            <a:srgbClr val="FCEDBB">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FBAD54EA-8F6F-519F-4203-45D83A954D86}"/>
              </a:ext>
            </a:extLst>
          </p:cNvPr>
          <p:cNvSpPr/>
          <p:nvPr/>
        </p:nvSpPr>
        <p:spPr>
          <a:xfrm>
            <a:off x="10439398" y="2373498"/>
            <a:ext cx="1828801" cy="206004"/>
          </a:xfrm>
          <a:prstGeom prst="rect">
            <a:avLst/>
          </a:prstGeom>
          <a:solidFill>
            <a:srgbClr val="FCEDBB">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9C9FAA53-503A-7B3B-2956-274D78A57B16}"/>
              </a:ext>
            </a:extLst>
          </p:cNvPr>
          <p:cNvSpPr/>
          <p:nvPr/>
        </p:nvSpPr>
        <p:spPr>
          <a:xfrm>
            <a:off x="4648200" y="5524500"/>
            <a:ext cx="3352799" cy="206004"/>
          </a:xfrm>
          <a:prstGeom prst="rect">
            <a:avLst/>
          </a:prstGeom>
          <a:solidFill>
            <a:srgbClr val="FCEDBB">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8A4221BF-91E9-86D6-E68F-F9FAA4169DDD}"/>
              </a:ext>
            </a:extLst>
          </p:cNvPr>
          <p:cNvSpPr/>
          <p:nvPr/>
        </p:nvSpPr>
        <p:spPr>
          <a:xfrm>
            <a:off x="11734800" y="5619486"/>
            <a:ext cx="1752600" cy="206004"/>
          </a:xfrm>
          <a:prstGeom prst="rect">
            <a:avLst/>
          </a:prstGeom>
          <a:solidFill>
            <a:srgbClr val="FCEDBB">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Arrow: Right 55">
            <a:extLst>
              <a:ext uri="{FF2B5EF4-FFF2-40B4-BE49-F238E27FC236}">
                <a16:creationId xmlns:a16="http://schemas.microsoft.com/office/drawing/2014/main" id="{90562FA7-8FD7-3B9F-C61C-48C5BCF86306}"/>
              </a:ext>
            </a:extLst>
          </p:cNvPr>
          <p:cNvSpPr/>
          <p:nvPr/>
        </p:nvSpPr>
        <p:spPr>
          <a:xfrm rot="18185238">
            <a:off x="5905565" y="7155164"/>
            <a:ext cx="423630" cy="309912"/>
          </a:xfrm>
          <a:prstGeom prst="rightArrow">
            <a:avLst/>
          </a:prstGeom>
          <a:solidFill>
            <a:srgbClr val="FEE06D"/>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Arrow: Right 57">
            <a:extLst>
              <a:ext uri="{FF2B5EF4-FFF2-40B4-BE49-F238E27FC236}">
                <a16:creationId xmlns:a16="http://schemas.microsoft.com/office/drawing/2014/main" id="{31734F14-5F3C-743B-8CD1-0D5EEBBA736D}"/>
              </a:ext>
            </a:extLst>
          </p:cNvPr>
          <p:cNvSpPr/>
          <p:nvPr/>
        </p:nvSpPr>
        <p:spPr>
          <a:xfrm rot="10800000">
            <a:off x="12642222" y="6201181"/>
            <a:ext cx="423630" cy="309912"/>
          </a:xfrm>
          <a:prstGeom prst="rightArrow">
            <a:avLst/>
          </a:prstGeom>
          <a:solidFill>
            <a:srgbClr val="FEE06D"/>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Right 2">
            <a:extLst>
              <a:ext uri="{FF2B5EF4-FFF2-40B4-BE49-F238E27FC236}">
                <a16:creationId xmlns:a16="http://schemas.microsoft.com/office/drawing/2014/main" id="{9FDF4CDA-982F-9CD3-2EDE-8C082DF9AB74}"/>
              </a:ext>
            </a:extLst>
          </p:cNvPr>
          <p:cNvSpPr/>
          <p:nvPr/>
        </p:nvSpPr>
        <p:spPr>
          <a:xfrm rot="10800000">
            <a:off x="3581400" y="3690588"/>
            <a:ext cx="423630" cy="309912"/>
          </a:xfrm>
          <a:prstGeom prst="rightArrow">
            <a:avLst/>
          </a:prstGeom>
          <a:solidFill>
            <a:srgbClr val="FEE06D"/>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F650C409-EAAA-70EF-3090-43AF36855E87}"/>
              </a:ext>
            </a:extLst>
          </p:cNvPr>
          <p:cNvSpPr/>
          <p:nvPr/>
        </p:nvSpPr>
        <p:spPr>
          <a:xfrm rot="18185238">
            <a:off x="10918752" y="3835384"/>
            <a:ext cx="423630" cy="309912"/>
          </a:xfrm>
          <a:prstGeom prst="rightArrow">
            <a:avLst/>
          </a:prstGeom>
          <a:solidFill>
            <a:srgbClr val="FEE06D"/>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9984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4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fullScrn="1">
              <p:cMediaNode vol="80000" mute="1">
                <p:cTn id="12" fill="hold" display="0">
                  <p:stCondLst>
                    <p:cond delay="indefinite"/>
                  </p:stCondLst>
                </p:cTn>
                <p:tgtEl>
                  <p:spTgt spid="10"/>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E4127-C712-6E4C-6362-D7E77966B74E}"/>
            </a:ext>
          </a:extLst>
        </p:cNvPr>
        <p:cNvGrpSpPr/>
        <p:nvPr/>
      </p:nvGrpSpPr>
      <p:grpSpPr>
        <a:xfrm>
          <a:off x="0" y="0"/>
          <a:ext cx="0" cy="0"/>
          <a:chOff x="0" y="0"/>
          <a:chExt cx="0" cy="0"/>
        </a:xfrm>
      </p:grpSpPr>
      <p:pic>
        <p:nvPicPr>
          <p:cNvPr id="13" name="MGS Long span">
            <a:hlinkClick r:id="" action="ppaction://media"/>
            <a:extLst>
              <a:ext uri="{FF2B5EF4-FFF2-40B4-BE49-F238E27FC236}">
                <a16:creationId xmlns:a16="http://schemas.microsoft.com/office/drawing/2014/main" id="{E2199FAE-ECAD-4D3A-0DED-053E7885775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447415" y="4216305"/>
            <a:ext cx="2519045" cy="1416963"/>
          </a:xfrm>
          <a:prstGeom prst="rect">
            <a:avLst/>
          </a:prstGeom>
        </p:spPr>
      </p:pic>
      <p:pic>
        <p:nvPicPr>
          <p:cNvPr id="11" name="object 2">
            <a:extLst>
              <a:ext uri="{FF2B5EF4-FFF2-40B4-BE49-F238E27FC236}">
                <a16:creationId xmlns:a16="http://schemas.microsoft.com/office/drawing/2014/main" id="{53F8E251-7903-7DF0-1594-2EDA0975B1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FC994E50-B175-47F6-3E4C-7D2F3447842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070B4368-371E-9FD1-77A8-35BAC828E57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28800" y="266700"/>
            <a:ext cx="14630400" cy="9753600"/>
          </a:xfrm>
          <a:prstGeom prst="rect">
            <a:avLst/>
          </a:prstGeom>
        </p:spPr>
      </p:pic>
      <p:pic>
        <p:nvPicPr>
          <p:cNvPr id="8" name="Picture 7">
            <a:extLst>
              <a:ext uri="{FF2B5EF4-FFF2-40B4-BE49-F238E27FC236}">
                <a16:creationId xmlns:a16="http://schemas.microsoft.com/office/drawing/2014/main" id="{E94EF215-8720-3EF3-147C-12774D6E8BF4}"/>
              </a:ext>
            </a:extLst>
          </p:cNvPr>
          <p:cNvPicPr>
            <a:picLocks noChangeAspect="1"/>
          </p:cNvPicPr>
          <p:nvPr/>
        </p:nvPicPr>
        <p:blipFill>
          <a:blip r:embed="rId9"/>
          <a:stretch>
            <a:fillRect/>
          </a:stretch>
        </p:blipFill>
        <p:spPr>
          <a:xfrm>
            <a:off x="2296650" y="2781300"/>
            <a:ext cx="6343511" cy="3207321"/>
          </a:xfrm>
          <a:prstGeom prst="rect">
            <a:avLst/>
          </a:prstGeom>
        </p:spPr>
      </p:pic>
      <p:pic>
        <p:nvPicPr>
          <p:cNvPr id="12" name="Picture 11">
            <a:extLst>
              <a:ext uri="{FF2B5EF4-FFF2-40B4-BE49-F238E27FC236}">
                <a16:creationId xmlns:a16="http://schemas.microsoft.com/office/drawing/2014/main" id="{2ADC5987-A46C-6E22-2BBF-792804F8B547}"/>
              </a:ext>
            </a:extLst>
          </p:cNvPr>
          <p:cNvPicPr>
            <a:picLocks noChangeAspect="1"/>
          </p:cNvPicPr>
          <p:nvPr/>
        </p:nvPicPr>
        <p:blipFill>
          <a:blip r:embed="rId10"/>
          <a:stretch>
            <a:fillRect/>
          </a:stretch>
        </p:blipFill>
        <p:spPr>
          <a:xfrm>
            <a:off x="9296400" y="2857500"/>
            <a:ext cx="6918445" cy="2971800"/>
          </a:xfrm>
          <a:prstGeom prst="rect">
            <a:avLst/>
          </a:prstGeom>
        </p:spPr>
      </p:pic>
    </p:spTree>
    <p:extLst>
      <p:ext uri="{BB962C8B-B14F-4D97-AF65-F5344CB8AC3E}">
        <p14:creationId xmlns:p14="http://schemas.microsoft.com/office/powerpoint/2010/main" val="802190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75"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video fullScrn="1">
              <p:cMediaNode vol="80000" mute="1">
                <p:cTn id="12" fill="hold" display="0">
                  <p:stCondLst>
                    <p:cond delay="indefinite"/>
                  </p:stCondLst>
                </p:cTn>
                <p:tgtEl>
                  <p:spTgt spid="13"/>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94A7FA8-4CEE-686F-5A7D-B8C4DA026F48}"/>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B0A6EAB6-0C2B-4F47-8EA1-C2E0433716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09C02446-6445-A28E-93D8-3B687F04C7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4BAE6B71-B67F-0EC1-FBF0-252C96B9F7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676" y="571500"/>
            <a:ext cx="16264647" cy="9144000"/>
          </a:xfrm>
          <a:prstGeom prst="rect">
            <a:avLst/>
          </a:prstGeom>
        </p:spPr>
      </p:pic>
      <p:pic>
        <p:nvPicPr>
          <p:cNvPr id="3076" name="object 4">
            <a:extLst>
              <a:ext uri="{FF2B5EF4-FFF2-40B4-BE49-F238E27FC236}">
                <a16:creationId xmlns:a16="http://schemas.microsoft.com/office/drawing/2014/main" id="{92B110DD-21F5-DCAD-1F63-BCEFBDC3B9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6332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CD285-8728-6919-0186-94171387A305}"/>
            </a:ext>
          </a:extLst>
        </p:cNvPr>
        <p:cNvGrpSpPr/>
        <p:nvPr/>
      </p:nvGrpSpPr>
      <p:grpSpPr>
        <a:xfrm>
          <a:off x="0" y="0"/>
          <a:ext cx="0" cy="0"/>
          <a:chOff x="0" y="0"/>
          <a:chExt cx="0" cy="0"/>
        </a:xfrm>
      </p:grpSpPr>
      <p:pic>
        <p:nvPicPr>
          <p:cNvPr id="11" name="object 2">
            <a:extLst>
              <a:ext uri="{FF2B5EF4-FFF2-40B4-BE49-F238E27FC236}">
                <a16:creationId xmlns:a16="http://schemas.microsoft.com/office/drawing/2014/main" id="{94FD526A-A27E-C75D-ABF5-5794049E6D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3810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1A287AF6-5E4C-2971-89B4-4CC4E2F7F1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030D8F48-545C-139D-D135-3E2A43CFEFB3}"/>
              </a:ext>
            </a:extLst>
          </p:cNvPr>
          <p:cNvSpPr/>
          <p:nvPr/>
        </p:nvSpPr>
        <p:spPr>
          <a:xfrm>
            <a:off x="2667000" y="2483421"/>
            <a:ext cx="13030200" cy="5327079"/>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25580C80-CD27-88E9-EFD5-3186E36C88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38300" y="152400"/>
            <a:ext cx="15087600" cy="10058400"/>
          </a:xfrm>
          <a:prstGeom prst="rect">
            <a:avLst/>
          </a:prstGeom>
        </p:spPr>
      </p:pic>
      <p:sp>
        <p:nvSpPr>
          <p:cNvPr id="2" name="Rectangle 1">
            <a:extLst>
              <a:ext uri="{FF2B5EF4-FFF2-40B4-BE49-F238E27FC236}">
                <a16:creationId xmlns:a16="http://schemas.microsoft.com/office/drawing/2014/main" id="{3E7F779F-182E-A327-AB58-DDC5A25E6A98}"/>
              </a:ext>
            </a:extLst>
          </p:cNvPr>
          <p:cNvSpPr/>
          <p:nvPr/>
        </p:nvSpPr>
        <p:spPr>
          <a:xfrm>
            <a:off x="2133600" y="2781300"/>
            <a:ext cx="4408488" cy="762000"/>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8757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129F6-FAE8-3D2C-D4DC-EE7A8E956E6F}"/>
            </a:ext>
          </a:extLst>
        </p:cNvPr>
        <p:cNvGrpSpPr/>
        <p:nvPr/>
      </p:nvGrpSpPr>
      <p:grpSpPr>
        <a:xfrm>
          <a:off x="0" y="0"/>
          <a:ext cx="0" cy="0"/>
          <a:chOff x="0" y="0"/>
          <a:chExt cx="0" cy="0"/>
        </a:xfrm>
      </p:grpSpPr>
      <p:pic>
        <p:nvPicPr>
          <p:cNvPr id="11" name="object 2">
            <a:extLst>
              <a:ext uri="{FF2B5EF4-FFF2-40B4-BE49-F238E27FC236}">
                <a16:creationId xmlns:a16="http://schemas.microsoft.com/office/drawing/2014/main" id="{E9E8A1CF-6FE8-1ECF-3E0F-00E2380DEB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3810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9049E293-53AF-7D83-A56F-A77E9A7ACC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5043E7A8-09F0-77DD-3C04-256FC62C42B7}"/>
              </a:ext>
            </a:extLst>
          </p:cNvPr>
          <p:cNvSpPr/>
          <p:nvPr/>
        </p:nvSpPr>
        <p:spPr>
          <a:xfrm>
            <a:off x="2667000" y="2483421"/>
            <a:ext cx="13030200" cy="5327079"/>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32149AF8-EF82-7BD2-ACEB-5FBD410080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8800" y="266700"/>
            <a:ext cx="14630400" cy="9753600"/>
          </a:xfrm>
          <a:prstGeom prst="rect">
            <a:avLst/>
          </a:prstGeom>
        </p:spPr>
      </p:pic>
      <p:pic>
        <p:nvPicPr>
          <p:cNvPr id="13" name="Picture 12">
            <a:extLst>
              <a:ext uri="{FF2B5EF4-FFF2-40B4-BE49-F238E27FC236}">
                <a16:creationId xmlns:a16="http://schemas.microsoft.com/office/drawing/2014/main" id="{0A084C37-6F74-93C9-FBCD-27B01B74B1DF}"/>
              </a:ext>
            </a:extLst>
          </p:cNvPr>
          <p:cNvPicPr>
            <a:picLocks noChangeAspect="1"/>
          </p:cNvPicPr>
          <p:nvPr/>
        </p:nvPicPr>
        <p:blipFill>
          <a:blip r:embed="rId6"/>
          <a:stretch>
            <a:fillRect/>
          </a:stretch>
        </p:blipFill>
        <p:spPr>
          <a:xfrm>
            <a:off x="11277600" y="2705100"/>
            <a:ext cx="4800600" cy="5523360"/>
          </a:xfrm>
          <a:prstGeom prst="rect">
            <a:avLst/>
          </a:prstGeom>
        </p:spPr>
      </p:pic>
      <p:sp>
        <p:nvSpPr>
          <p:cNvPr id="16" name="Rectangle 15">
            <a:extLst>
              <a:ext uri="{FF2B5EF4-FFF2-40B4-BE49-F238E27FC236}">
                <a16:creationId xmlns:a16="http://schemas.microsoft.com/office/drawing/2014/main" id="{A7C7D31A-A6A0-14B3-4BB9-9C6AFDA06591}"/>
              </a:ext>
            </a:extLst>
          </p:cNvPr>
          <p:cNvSpPr/>
          <p:nvPr/>
        </p:nvSpPr>
        <p:spPr>
          <a:xfrm>
            <a:off x="2057400" y="2705100"/>
            <a:ext cx="8697913" cy="5098479"/>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C5B9D6E0-7DD6-449F-2D6A-DE2259A974CC}"/>
              </a:ext>
            </a:extLst>
          </p:cNvPr>
          <p:cNvPicPr>
            <a:picLocks noChangeAspect="1"/>
          </p:cNvPicPr>
          <p:nvPr/>
        </p:nvPicPr>
        <p:blipFill>
          <a:blip r:embed="rId7">
            <a:extLst>
              <a:ext uri="{28A0092B-C50C-407E-A947-70E740481C1C}">
                <a14:useLocalDpi xmlns:a14="http://schemas.microsoft.com/office/drawing/2010/main" val="0"/>
              </a:ext>
            </a:extLst>
          </a:blip>
          <a:srcRect l="18229"/>
          <a:stretch>
            <a:fillRect/>
          </a:stretch>
        </p:blipFill>
        <p:spPr>
          <a:xfrm>
            <a:off x="2209800" y="3244850"/>
            <a:ext cx="8545513" cy="4021018"/>
          </a:xfrm>
          <a:prstGeom prst="rect">
            <a:avLst/>
          </a:prstGeom>
        </p:spPr>
      </p:pic>
    </p:spTree>
    <p:extLst>
      <p:ext uri="{BB962C8B-B14F-4D97-AF65-F5344CB8AC3E}">
        <p14:creationId xmlns:p14="http://schemas.microsoft.com/office/powerpoint/2010/main" val="5861970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B7869-22DE-51D8-98E1-085FB3B3186A}"/>
            </a:ext>
          </a:extLst>
        </p:cNvPr>
        <p:cNvGrpSpPr/>
        <p:nvPr/>
      </p:nvGrpSpPr>
      <p:grpSpPr>
        <a:xfrm>
          <a:off x="0" y="0"/>
          <a:ext cx="0" cy="0"/>
          <a:chOff x="0" y="0"/>
          <a:chExt cx="0" cy="0"/>
        </a:xfrm>
      </p:grpSpPr>
      <p:pic>
        <p:nvPicPr>
          <p:cNvPr id="11" name="object 2">
            <a:extLst>
              <a:ext uri="{FF2B5EF4-FFF2-40B4-BE49-F238E27FC236}">
                <a16:creationId xmlns:a16="http://schemas.microsoft.com/office/drawing/2014/main" id="{C574860C-8094-BF32-B315-EDABB0EAD2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3810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3">
            <a:extLst>
              <a:ext uri="{FF2B5EF4-FFF2-40B4-BE49-F238E27FC236}">
                <a16:creationId xmlns:a16="http://schemas.microsoft.com/office/drawing/2014/main" id="{F46D5072-94E6-4BD5-1A62-8758114D93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777344FD-0817-7A27-2495-1CBA7CC1F921}"/>
              </a:ext>
            </a:extLst>
          </p:cNvPr>
          <p:cNvSpPr/>
          <p:nvPr/>
        </p:nvSpPr>
        <p:spPr>
          <a:xfrm>
            <a:off x="2667000" y="2483421"/>
            <a:ext cx="13030200" cy="5327079"/>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E60E6FD7-0A90-9046-6E7C-5C6E19B597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8800" y="152400"/>
            <a:ext cx="15087600" cy="10058400"/>
          </a:xfrm>
          <a:prstGeom prst="rect">
            <a:avLst/>
          </a:prstGeom>
        </p:spPr>
      </p:pic>
    </p:spTree>
    <p:extLst>
      <p:ext uri="{BB962C8B-B14F-4D97-AF65-F5344CB8AC3E}">
        <p14:creationId xmlns:p14="http://schemas.microsoft.com/office/powerpoint/2010/main" val="1125268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8165543-E1CB-3EDD-5D49-46E9A350FA41}"/>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29E498C8-F2AA-9E64-0F85-6963849DA5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84F7C8C6-B716-4AF8-28B5-197B650FC7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D87BF55C-6B46-1EA7-1798-2E3C9B4C7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444" y="114300"/>
            <a:ext cx="17891112" cy="10058400"/>
          </a:xfrm>
          <a:prstGeom prst="rect">
            <a:avLst/>
          </a:prstGeom>
        </p:spPr>
      </p:pic>
      <p:pic>
        <p:nvPicPr>
          <p:cNvPr id="3076" name="object 4">
            <a:extLst>
              <a:ext uri="{FF2B5EF4-FFF2-40B4-BE49-F238E27FC236}">
                <a16:creationId xmlns:a16="http://schemas.microsoft.com/office/drawing/2014/main" id="{350E2FC7-FA1A-840D-5146-B827709195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2638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4628436-BEC7-3118-0B9D-19550C0D9D07}"/>
            </a:ext>
          </a:extLst>
        </p:cNvPr>
        <p:cNvGrpSpPr/>
        <p:nvPr/>
      </p:nvGrpSpPr>
      <p:grpSpPr>
        <a:xfrm>
          <a:off x="0" y="0"/>
          <a:ext cx="0" cy="0"/>
          <a:chOff x="0" y="0"/>
          <a:chExt cx="0" cy="0"/>
        </a:xfrm>
      </p:grpSpPr>
      <p:pic>
        <p:nvPicPr>
          <p:cNvPr id="4" name="Picture 3" descr="A picture containing text, outdoor&#10;&#10;AI-generated content may be incorrect.">
            <a:extLst>
              <a:ext uri="{FF2B5EF4-FFF2-40B4-BE49-F238E27FC236}">
                <a16:creationId xmlns:a16="http://schemas.microsoft.com/office/drawing/2014/main" id="{839F9725-3F1F-E2FF-385F-1DD8575B78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0907"/>
            <a:ext cx="18287647" cy="7313215"/>
          </a:xfrm>
          <a:prstGeom prst="rect">
            <a:avLst/>
          </a:prstGeom>
        </p:spPr>
      </p:pic>
      <p:pic>
        <p:nvPicPr>
          <p:cNvPr id="3074" name="object 2">
            <a:extLst>
              <a:ext uri="{FF2B5EF4-FFF2-40B4-BE49-F238E27FC236}">
                <a16:creationId xmlns:a16="http://schemas.microsoft.com/office/drawing/2014/main" id="{FB702816-F94B-AED7-7F82-74E9D9505C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974FC2B3-C348-A092-08A0-5877BF5D0B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193B2350-1D35-65C6-A807-B49F700CCB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20B78119-DAF2-6E27-4B7E-AB0451CFDEB9}"/>
              </a:ext>
            </a:extLst>
          </p:cNvPr>
          <p:cNvSpPr txBox="1"/>
          <p:nvPr/>
        </p:nvSpPr>
        <p:spPr>
          <a:xfrm>
            <a:off x="1981200" y="72927"/>
            <a:ext cx="14325600" cy="5170646"/>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600" b="1" i="0" u="none" strike="noStrike" kern="1200" cap="none" spc="0" normalizeH="0" baseline="0" noProof="0" dirty="0">
                <a:ln w="12700">
                  <a:solidFill>
                    <a:srgbClr val="4F81BD">
                      <a:lumMod val="20000"/>
                      <a:lumOff val="80000"/>
                    </a:srgbClr>
                  </a:solidFill>
                  <a:prstDash val="solid"/>
                </a:ln>
                <a:solidFill>
                  <a:srgbClr val="1F497D">
                    <a:lumMod val="75000"/>
                  </a:srgbClr>
                </a:solidFill>
                <a:effectLst>
                  <a:glow rad="63500">
                    <a:srgbClr val="4BACC6">
                      <a:satMod val="175000"/>
                      <a:alpha val="40000"/>
                    </a:srgbClr>
                  </a:glow>
                  <a:outerShdw dist="38100" dir="2640000" algn="bl" rotWithShape="0">
                    <a:srgbClr val="4F81BD"/>
                  </a:outerShdw>
                </a:effectLst>
                <a:uLnTx/>
                <a:uFillTx/>
                <a:latin typeface="Arial" panose="020B0604020202020204" pitchFamily="34" charset="0"/>
                <a:ea typeface="+mn-ea"/>
                <a:cs typeface="+mn-cs"/>
              </a:rPr>
              <a:t>Thank you for attending our session on</a:t>
            </a:r>
            <a:br>
              <a:rPr kumimoji="0" lang="en-US" sz="6600" b="1" i="0" u="none" strike="noStrike" kern="1200" cap="none" spc="0" normalizeH="0" baseline="0" noProof="0" dirty="0">
                <a:ln w="12700">
                  <a:solidFill>
                    <a:srgbClr val="4F81BD">
                      <a:lumMod val="20000"/>
                      <a:lumOff val="80000"/>
                    </a:srgbClr>
                  </a:solidFill>
                  <a:prstDash val="solid"/>
                </a:ln>
                <a:solidFill>
                  <a:srgbClr val="1F497D">
                    <a:lumMod val="75000"/>
                  </a:srgbClr>
                </a:solidFill>
                <a:effectLst>
                  <a:glow rad="63500">
                    <a:srgbClr val="4BACC6">
                      <a:satMod val="175000"/>
                      <a:alpha val="40000"/>
                    </a:srgbClr>
                  </a:glow>
                  <a:outerShdw dist="38100" dir="2640000" algn="bl" rotWithShape="0">
                    <a:srgbClr val="4F81BD"/>
                  </a:outerShdw>
                </a:effectLst>
                <a:uLnTx/>
                <a:uFillTx/>
                <a:latin typeface="Arial" panose="020B0604020202020204" pitchFamily="34" charset="0"/>
                <a:ea typeface="+mn-ea"/>
                <a:cs typeface="+mn-cs"/>
              </a:rPr>
            </a:br>
            <a:r>
              <a:rPr kumimoji="0" lang="en-US" sz="6600" b="1" i="0" u="none" strike="noStrike" kern="1200" cap="none" spc="0" normalizeH="0" baseline="0" noProof="0" dirty="0">
                <a:ln w="12700">
                  <a:solidFill>
                    <a:srgbClr val="4F81BD">
                      <a:lumMod val="20000"/>
                      <a:lumOff val="80000"/>
                    </a:srgbClr>
                  </a:solidFill>
                  <a:prstDash val="solid"/>
                </a:ln>
                <a:solidFill>
                  <a:srgbClr val="1F497D">
                    <a:lumMod val="75000"/>
                  </a:srgbClr>
                </a:solidFill>
                <a:effectLst>
                  <a:glow rad="63500">
                    <a:srgbClr val="4BACC6">
                      <a:satMod val="175000"/>
                      <a:alpha val="40000"/>
                    </a:srgbClr>
                  </a:glow>
                  <a:outerShdw dist="38100" dir="2640000" algn="bl" rotWithShape="0">
                    <a:srgbClr val="4F81BD"/>
                  </a:outerShdw>
                </a:effectLst>
                <a:uLnTx/>
                <a:uFillTx/>
                <a:latin typeface="Arial" panose="020B0604020202020204" pitchFamily="34" charset="0"/>
                <a:ea typeface="+mn-ea"/>
                <a:cs typeface="+mn-cs"/>
              </a:rPr>
              <a:t>STANDARDS IN MOTION: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600" b="1" i="0" u="none" strike="noStrike" kern="1200" cap="none" spc="0" normalizeH="0" baseline="0" noProof="0" dirty="0">
                <a:ln w="12700">
                  <a:solidFill>
                    <a:srgbClr val="4F81BD">
                      <a:lumMod val="20000"/>
                      <a:lumOff val="80000"/>
                    </a:srgbClr>
                  </a:solidFill>
                  <a:prstDash val="solid"/>
                </a:ln>
                <a:solidFill>
                  <a:srgbClr val="1F497D">
                    <a:lumMod val="75000"/>
                  </a:srgbClr>
                </a:solidFill>
                <a:effectLst>
                  <a:glow rad="63500">
                    <a:srgbClr val="4BACC6">
                      <a:satMod val="175000"/>
                      <a:alpha val="40000"/>
                    </a:srgbClr>
                  </a:glow>
                  <a:outerShdw dist="38100" dir="2640000" algn="bl" rotWithShape="0">
                    <a:srgbClr val="4F81BD"/>
                  </a:outerShdw>
                </a:effectLst>
                <a:uLnTx/>
                <a:uFillTx/>
                <a:latin typeface="Arial" panose="020B0604020202020204" pitchFamily="34" charset="0"/>
                <a:ea typeface="+mn-ea"/>
                <a:cs typeface="+mn-cs"/>
              </a:rPr>
              <a:t> UPDATES FOR STANDARD DRAWINGS</a:t>
            </a:r>
          </a:p>
        </p:txBody>
      </p:sp>
      <p:sp>
        <p:nvSpPr>
          <p:cNvPr id="2" name="Title 1">
            <a:extLst>
              <a:ext uri="{FF2B5EF4-FFF2-40B4-BE49-F238E27FC236}">
                <a16:creationId xmlns:a16="http://schemas.microsoft.com/office/drawing/2014/main" id="{230B3510-DF58-C02D-4AFA-91A8A5A91E47}"/>
              </a:ext>
            </a:extLst>
          </p:cNvPr>
          <p:cNvSpPr txBox="1">
            <a:spLocks/>
          </p:cNvSpPr>
          <p:nvPr/>
        </p:nvSpPr>
        <p:spPr>
          <a:xfrm>
            <a:off x="4837235" y="6279354"/>
            <a:ext cx="10715454" cy="3355959"/>
          </a:xfrm>
          <a:prstGeom prst="rect">
            <a:avLst/>
          </a:prstGeom>
        </p:spPr>
        <p:txBody>
          <a:bodyPr vert="horz" lIns="91440" tIns="45720" rIns="91440" bIns="45720" rtlCol="0" anchor="ctr">
            <a:noAutofit/>
          </a:bodyPr>
          <a:lst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br>
              <a:rPr lang="en-US" sz="3000" dirty="0">
                <a:solidFill>
                  <a:schemeClr val="tx1"/>
                </a:solidFill>
                <a:latin typeface="Arial Narrow" panose="020B0606020202030204" pitchFamily="34" charset="0"/>
              </a:rPr>
            </a:br>
            <a:r>
              <a:rPr lang="en-US" sz="4800" dirty="0">
                <a:ln w="12700">
                  <a:noFill/>
                  <a:prstDash val="solid"/>
                </a:ln>
                <a:solidFill>
                  <a:schemeClr val="tx2">
                    <a:lumMod val="75000"/>
                  </a:schemeClr>
                </a:solidFill>
                <a:effectLst>
                  <a:outerShdw dist="38100" dir="2640000" algn="bl" rotWithShape="0">
                    <a:schemeClr val="accent1"/>
                  </a:outerShdw>
                </a:effectLst>
              </a:rPr>
              <a:t>Corinne Schurman, PE</a:t>
            </a:r>
          </a:p>
          <a:p>
            <a:pPr algn="ctr"/>
            <a:r>
              <a:rPr lang="en-US" sz="4800" dirty="0">
                <a:ln w="12700">
                  <a:noFill/>
                  <a:prstDash val="solid"/>
                </a:ln>
                <a:solidFill>
                  <a:schemeClr val="tx2">
                    <a:lumMod val="75000"/>
                  </a:schemeClr>
                </a:solidFill>
                <a:effectLst>
                  <a:outerShdw dist="38100" dir="2640000" algn="bl" rotWithShape="0">
                    <a:schemeClr val="accent1"/>
                  </a:outerShdw>
                </a:effectLst>
                <a:hlinkClick r:id="rId6"/>
              </a:rPr>
              <a:t>Corinne.Schurman@ky.gov</a:t>
            </a:r>
            <a:r>
              <a:rPr lang="en-US" sz="4800" dirty="0">
                <a:ln w="12700">
                  <a:noFill/>
                  <a:prstDash val="solid"/>
                </a:ln>
                <a:solidFill>
                  <a:schemeClr val="tx2">
                    <a:lumMod val="75000"/>
                  </a:schemeClr>
                </a:solidFill>
                <a:effectLst>
                  <a:outerShdw dist="38100" dir="2640000" algn="bl" rotWithShape="0">
                    <a:schemeClr val="accent1"/>
                  </a:outerShdw>
                </a:effectLst>
              </a:rPr>
              <a:t> </a:t>
            </a:r>
          </a:p>
          <a:p>
            <a:pPr algn="ctr"/>
            <a:endParaRPr lang="en-US" sz="4800" dirty="0">
              <a:ln w="12700">
                <a:noFill/>
                <a:prstDash val="solid"/>
              </a:ln>
              <a:solidFill>
                <a:schemeClr val="tx2">
                  <a:lumMod val="75000"/>
                </a:schemeClr>
              </a:solidFill>
              <a:effectLst>
                <a:outerShdw dist="38100" dir="2640000" algn="bl" rotWithShape="0">
                  <a:schemeClr val="accent1"/>
                </a:outerShdw>
              </a:effectLst>
            </a:endParaRPr>
          </a:p>
          <a:p>
            <a:pPr algn="ctr"/>
            <a:r>
              <a:rPr lang="en-US" sz="4800" dirty="0">
                <a:ln w="12700">
                  <a:noFill/>
                  <a:prstDash val="solid"/>
                </a:ln>
                <a:solidFill>
                  <a:schemeClr val="tx2">
                    <a:lumMod val="75000"/>
                  </a:schemeClr>
                </a:solidFill>
                <a:effectLst>
                  <a:outerShdw dist="38100" dir="2640000" algn="bl" rotWithShape="0">
                    <a:schemeClr val="accent1"/>
                  </a:outerShdw>
                </a:effectLst>
              </a:rPr>
              <a:t>Jeff Jasper, PE</a:t>
            </a:r>
          </a:p>
          <a:p>
            <a:pPr algn="ctr"/>
            <a:r>
              <a:rPr lang="en-US" sz="4800" dirty="0">
                <a:ln w="12700">
                  <a:noFill/>
                  <a:prstDash val="solid"/>
                </a:ln>
                <a:solidFill>
                  <a:schemeClr val="tx2">
                    <a:lumMod val="75000"/>
                  </a:schemeClr>
                </a:solidFill>
                <a:effectLst>
                  <a:outerShdw dist="38100" dir="2640000" algn="bl" rotWithShape="0">
                    <a:schemeClr val="accent1"/>
                  </a:outerShdw>
                </a:effectLst>
                <a:hlinkClick r:id="rId7"/>
              </a:rPr>
              <a:t>Jeff.Jasper@uky.edu</a:t>
            </a:r>
            <a:r>
              <a:rPr lang="en-US" sz="4800" dirty="0">
                <a:ln w="12700">
                  <a:noFill/>
                  <a:prstDash val="solid"/>
                </a:ln>
                <a:solidFill>
                  <a:schemeClr val="tx2">
                    <a:lumMod val="75000"/>
                  </a:schemeClr>
                </a:solidFill>
                <a:effectLst>
                  <a:outerShdw dist="38100" dir="2640000" algn="bl" rotWithShape="0">
                    <a:schemeClr val="accent1"/>
                  </a:outerShdw>
                </a:effectLst>
              </a:rPr>
              <a:t>  </a:t>
            </a:r>
          </a:p>
          <a:p>
            <a:br>
              <a:rPr lang="en-US" sz="2000" dirty="0">
                <a:solidFill>
                  <a:schemeClr val="tx1"/>
                </a:solidFill>
                <a:latin typeface="Arial Narrow" panose="020B0606020202030204" pitchFamily="34" charset="0"/>
              </a:rPr>
            </a:br>
            <a:endParaRPr lang="en-US" sz="2000" dirty="0">
              <a:solidFill>
                <a:schemeClr val="tx1"/>
              </a:solidFill>
              <a:latin typeface="Arial Narrow" panose="020B0606020202030204" pitchFamily="34" charset="0"/>
            </a:endParaRPr>
          </a:p>
        </p:txBody>
      </p:sp>
      <p:sp>
        <p:nvSpPr>
          <p:cNvPr id="3" name="TextBox 2">
            <a:extLst>
              <a:ext uri="{FF2B5EF4-FFF2-40B4-BE49-F238E27FC236}">
                <a16:creationId xmlns:a16="http://schemas.microsoft.com/office/drawing/2014/main" id="{9C9F1FF0-3248-8084-0C43-1CEC0C9558DC}"/>
              </a:ext>
            </a:extLst>
          </p:cNvPr>
          <p:cNvSpPr txBox="1"/>
          <p:nvPr/>
        </p:nvSpPr>
        <p:spPr>
          <a:xfrm rot="20647443">
            <a:off x="2416380" y="8179699"/>
            <a:ext cx="5105400" cy="1107996"/>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600" b="1" i="0" u="none" strike="noStrike" kern="1200" cap="none" spc="0" normalizeH="0" baseline="0" noProof="0" dirty="0">
                <a:ln w="12700">
                  <a:solidFill>
                    <a:srgbClr val="4F81BD">
                      <a:lumMod val="20000"/>
                      <a:lumOff val="80000"/>
                    </a:srgbClr>
                  </a:solidFill>
                  <a:prstDash val="solid"/>
                </a:ln>
                <a:solidFill>
                  <a:srgbClr val="1F497D">
                    <a:lumMod val="75000"/>
                  </a:srgbClr>
                </a:solidFill>
                <a:effectLst>
                  <a:glow rad="63500">
                    <a:srgbClr val="4BACC6">
                      <a:satMod val="175000"/>
                      <a:alpha val="40000"/>
                    </a:srgbClr>
                  </a:glow>
                  <a:outerShdw dist="38100" dir="2640000" algn="bl" rotWithShape="0">
                    <a:srgbClr val="4F81BD"/>
                  </a:outerShdw>
                </a:effectLst>
                <a:uLnTx/>
                <a:uFillTx/>
                <a:latin typeface="Arial" panose="020B0604020202020204" pitchFamily="34" charset="0"/>
                <a:ea typeface="+mn-ea"/>
                <a:cs typeface="+mn-cs"/>
              </a:rPr>
              <a:t>Questions?</a:t>
            </a:r>
          </a:p>
        </p:txBody>
      </p:sp>
      <p:pic>
        <p:nvPicPr>
          <p:cNvPr id="7" name="Picture 6">
            <a:extLst>
              <a:ext uri="{FF2B5EF4-FFF2-40B4-BE49-F238E27FC236}">
                <a16:creationId xmlns:a16="http://schemas.microsoft.com/office/drawing/2014/main" id="{5728BDE6-25E4-05E1-CCA5-0AB8FC9839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155247" y="3593278"/>
            <a:ext cx="4681635" cy="3121090"/>
          </a:xfrm>
          <a:prstGeom prst="rect">
            <a:avLst/>
          </a:prstGeom>
        </p:spPr>
      </p:pic>
    </p:spTree>
    <p:extLst>
      <p:ext uri="{BB962C8B-B14F-4D97-AF65-F5344CB8AC3E}">
        <p14:creationId xmlns:p14="http://schemas.microsoft.com/office/powerpoint/2010/main" val="1444629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repeatCount="indefinite" accel="50000" decel="50000" fill="hold" nodeType="withEffect">
                                  <p:stCondLst>
                                    <p:cond delay="0"/>
                                  </p:stCondLst>
                                  <p:childTnLst>
                                    <p:animMotion origin="layout" path="M 1.66667E-6 4.07407E-6 L 0.65104 -0.00834 " pathEditMode="fixed" rAng="0" ptsTypes="AA">
                                      <p:cBhvr>
                                        <p:cTn id="6" dur="2000" fill="hold"/>
                                        <p:tgtEl>
                                          <p:spTgt spid="7"/>
                                        </p:tgtEl>
                                        <p:attrNameLst>
                                          <p:attrName>ppt_x</p:attrName>
                                          <p:attrName>ppt_y</p:attrName>
                                        </p:attrNameLst>
                                      </p:cBhvr>
                                      <p:rCtr x="32552" y="-4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5AFB6E33-AF79-44B7-8C8F-C487BADE3259}" vid="{E8E9DF96-57FA-4EC4-BF72-3FFB6BAAD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Travis Thompson, Duane Thomas, Mike Vaughn</Speakers>
    <Section xmlns="b47a5aad-adfb-4dac-9d3f-47090e67d565">9, 10:50</Section>
  </documentManagement>
</p:properties>
</file>

<file path=customXml/itemProps1.xml><?xml version="1.0" encoding="utf-8"?>
<ds:datastoreItem xmlns:ds="http://schemas.openxmlformats.org/officeDocument/2006/customXml" ds:itemID="{65ACB1ED-1E4B-412B-B076-FCC90AC94320}"/>
</file>

<file path=customXml/itemProps2.xml><?xml version="1.0" encoding="utf-8"?>
<ds:datastoreItem xmlns:ds="http://schemas.openxmlformats.org/officeDocument/2006/customXml" ds:itemID="{DFF68419-FCFE-4B30-B937-B9CF143C4A2E}"/>
</file>

<file path=customXml/itemProps3.xml><?xml version="1.0" encoding="utf-8"?>
<ds:datastoreItem xmlns:ds="http://schemas.openxmlformats.org/officeDocument/2006/customXml" ds:itemID="{4F3B7C70-DF33-4F9D-953C-5995875E461F}"/>
</file>

<file path=docProps/app.xml><?xml version="1.0" encoding="utf-8"?>
<Properties xmlns="http://schemas.openxmlformats.org/officeDocument/2006/extended-properties" xmlns:vt="http://schemas.openxmlformats.org/officeDocument/2006/docPropsVTypes">
  <Template>Standards in Motion_Updates for Standard Drawings</Template>
  <TotalTime>1249</TotalTime>
  <Words>694</Words>
  <Application>Microsoft Office PowerPoint</Application>
  <PresentationFormat>Custom</PresentationFormat>
  <Paragraphs>76</Paragraphs>
  <Slides>29</Slides>
  <Notes>22</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Aptos</vt:lpstr>
      <vt:lpstr>Arial</vt:lpstr>
      <vt:lpstr>Arial Narrow</vt:lpstr>
      <vt:lpstr>Calibri</vt:lpstr>
      <vt:lpstr>MicrogrammaExtDBol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Commonwealth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Schurman, Corinne M (KYTC)</dc:creator>
  <cp:lastModifiedBy>Schurman, Corinne M (KYTC)</cp:lastModifiedBy>
  <cp:revision>55</cp:revision>
  <dcterms:created xsi:type="dcterms:W3CDTF">2026-07-28T13:04:04Z</dcterms:created>
  <dcterms:modified xsi:type="dcterms:W3CDTF">2026-09-04T16:55:03Z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2026-07-13T00:00:00Z</vt:filetime>
  </property>
  <property fmtid="{D5CDD505-2E9C-101B-9397-08002B2CF9AE}" pid="4" name="CreationClient">
    <vt:lpwstr>authoring</vt:lpwstr>
  </property>
  <property fmtid="{D5CDD505-2E9C-101B-9397-08002B2CF9AE}" pid="5" name="Creator">
    <vt:lpwstr>Adobe Express</vt:lpwstr>
  </property>
  <property fmtid="{D5CDD505-2E9C-101B-9397-08002B2CF9AE}" pid="6" name="LastSaved">
    <vt:filetime>2026-07-13T00:00:00Z</vt:filetime>
  </property>
  <property fmtid="{D5CDD505-2E9C-101B-9397-08002B2CF9AE}" pid="7" name="Producer">
    <vt:lpwstr>Adobe Express</vt:lpwstr>
  </property>
  <property fmtid="{D5CDD505-2E9C-101B-9397-08002B2CF9AE}" pid="8" name="ContentTypeId">
    <vt:lpwstr>0x0101009E0F30E28F43D84881B1E447717B93F8</vt:lpwstr>
  </property>
</Properties>
</file>